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8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E888F79-BADA-46B4-A968-15D999737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9275" y="-20637"/>
            <a:ext cx="9144000" cy="2387600"/>
          </a:xfrm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anchor="b">
            <a:normAutofit/>
          </a:bodyPr>
          <a:lstStyle>
            <a:lvl1pPr algn="ctr">
              <a:defRPr sz="88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5228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48658B-B4E2-482B-8B8B-7324DE481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051CEB4-5605-4F92-9B39-CB24A4B77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1997CBB-1B91-4A15-AB3D-B99495A48E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B8A17F6-3A9C-46A3-ADD6-4D94F4D82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A9345B5-5EAF-42DE-A2AE-77B2CF018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76F348E-F5AA-4869-9451-E32AB17EE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2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CFD875-0AEE-48C8-AF93-04F62420D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9A74A7F0-D2CF-4EE6-AA96-C9B2DCC9F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8A0937D-0D34-4F54-A68B-86FF73BDD1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7C7D14E-FFF7-4FDA-84CA-8AD99BEC2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5BA7F38-055A-479F-B363-322BC4274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FF837BF-5B89-4A07-9051-AF79A0093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27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E6E698-ED68-4291-9A9D-11C65CD95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D4B61F3-BBAE-4206-A2FB-5123BE173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C688D3A-0F9F-4184-932E-C1E106BED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1D58B42-401B-4A20-9BD7-963E19236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C650D4C-313F-4FF2-886F-C0CB92F6B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62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95DF0037-B7C1-49FC-BAD8-CD7CC17B29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006A6EE-020A-4A09-9F78-75AE900B67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FB1830E-D7C5-415D-B455-CF136FC26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9747B37-677C-4490-B78D-BEFCA0E7B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8494392-AE2C-497A-A194-0877E5293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74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84E534-41C5-4E76-BE4A-960384F7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3B82096-7AF9-4EEA-86A1-D9D7A4423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C4570D4-2AEB-45FC-9D6E-A27F5AE84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46ED3C1-437B-47DF-9BE0-5E373E4A4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642586B-D902-414F-A2D9-5B3C948A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39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84E534-41C5-4E76-BE4A-960384F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2514" y="365125"/>
            <a:ext cx="8291286" cy="1325563"/>
          </a:xfrm>
        </p:spPr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3B82096-7AF9-4EEA-86A1-D9D7A4423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2514" y="1825625"/>
            <a:ext cx="8291286" cy="4351338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8" name="Рисунок 7" descr="Изображение выглядит как дерево, трава, внешний, растение&#10;&#10;Автоматически созданное описание">
            <a:extLst>
              <a:ext uri="{FF2B5EF4-FFF2-40B4-BE49-F238E27FC236}">
                <a16:creationId xmlns="" xmlns:a16="http://schemas.microsoft.com/office/drawing/2014/main" id="{54CA516A-9D99-4664-BAF0-E71369B51B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938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3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рево, внешний, приро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A3D5038D-2D34-4FA1-BDC9-2DC604D7D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950" y="0"/>
            <a:ext cx="59544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9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84E534-41C5-4E76-BE4A-960384F7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3B82096-7AF9-4EEA-86A1-D9D7A4423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C4570D4-2AEB-45FC-9D6E-A27F5AE84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46ED3C1-437B-47DF-9BE0-5E373E4A4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642586B-D902-414F-A2D9-5B3C948A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87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146F65-E40D-4E2E-9840-32E8BDC5A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5F8BDC0-FBE5-4A6C-9D74-E2E4C89DEC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CD603F2-89F9-45A8-A7E7-B89970814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3077CD5-7336-45F8-BBAB-82F76BC7A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CE30CB2-BF9F-41FB-B2C6-F3AA6A7DE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4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FCDDD9-ABF0-4DC9-928F-61E7FAF8F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446102F-922E-41F0-AE93-C5EF8D8ACD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8DEFA72-20A0-44BD-9EE0-F73A62031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C7C8A66-3016-4360-B5FF-A4844E537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638B945-4DC8-4634-8BF2-8E2EB6090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1271EF5-402F-433F-ACBF-CE2499EF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4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728B93-ED70-44A2-B329-F305CE37A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18EC2BC-AB31-4AA0-941B-F63D3203A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2557C03-6949-4B43-88E2-49B50F52D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D5F4B15-8201-4F09-B138-99CB0A73BC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9EBDFA61-DF01-4A6B-A64D-6A6A062100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698316A7-11EE-4EB1-9267-121BBC2C3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A7A6A1D8-00D7-4BD6-8B8A-20256B0CE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FA1ED72-814B-4160-9AB0-EF8BAA6BF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71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5ED386-72FA-4E4D-A11F-39B6560C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2F544B33-E8C4-4807-917E-9231CD250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3DF5DF59-9436-4A75-A495-3D18A6322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76BC6D7-0407-48A5-A406-C4D36802E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99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4552CB-2298-46D9-B8AB-F4B8A098E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3F9A7F4-9853-47B5-9218-C21393530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27F95EA-B546-40E5-955E-973EA04C53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25256-EB4B-4638-A26A-2DFE18B0AEEE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FFFF830-B83E-470D-9903-33FD1DB39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4C71D2B-DD87-4F95-AE17-6A2EC1C181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  <a:extLst>
              <a:ext uri="{FF2B5EF4-FFF2-40B4-BE49-F238E27FC236}">
                <a16:creationId xmlns="" xmlns:a16="http://schemas.microsoft.com/office/drawing/2014/main" id="{47B89673-269B-483F-B129-9D3CE40FFEE5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23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microsoft.com/office/2007/relationships/hdphoto" Target="../media/hdphoto8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microsoft.com/office/2007/relationships/hdphoto" Target="../media/hdphoto6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F1700D-8834-4889-9306-C3786535A6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335" y="1063223"/>
            <a:ext cx="9144000" cy="1886857"/>
          </a:xfrm>
        </p:spPr>
        <p:txBody>
          <a:bodyPr>
            <a:normAutofit fontScale="90000"/>
          </a:bodyPr>
          <a:lstStyle/>
          <a:p>
            <a:r>
              <a:rPr lang="ru-RU" sz="9600" dirty="0" smtClean="0"/>
              <a:t>Хвойные </a:t>
            </a:r>
            <a:br>
              <a:rPr lang="ru-RU" sz="9600" dirty="0" smtClean="0"/>
            </a:br>
            <a:r>
              <a:rPr lang="ru-RU" sz="9600" dirty="0" smtClean="0"/>
              <a:t>деревья</a:t>
            </a:r>
            <a:endParaRPr lang="ru-RU" sz="9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400111" y="5362806"/>
            <a:ext cx="47918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Составитель:</a:t>
            </a:r>
          </a:p>
          <a:p>
            <a:pPr algn="r"/>
            <a:r>
              <a:rPr lang="ru-RU" sz="20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Полинова</a:t>
            </a:r>
            <a:r>
              <a:rPr lang="ru-RU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Елена Сергеевна</a:t>
            </a:r>
          </a:p>
          <a:p>
            <a:pPr algn="r"/>
            <a:r>
              <a:rPr lang="ru-RU" sz="2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ГБОУ СОШ 257 </a:t>
            </a:r>
          </a:p>
          <a:p>
            <a:pPr algn="r"/>
            <a:r>
              <a:rPr lang="ru-RU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Пушкинского района Санкт-Петербурга</a:t>
            </a:r>
            <a:endParaRPr lang="ru-RU" sz="2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824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Лиственница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46453" y="871041"/>
            <a:ext cx="39452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Средняя продолжительность жизни лиственницы 300-400 лет, но многие особи доживают и до 800-900 лет. Рекордсменом стало дерево, просуществовавшее 1104 года.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Высота ствола достигает 45 метров в высоту и до 1 метра в диаметре.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Это единственное хвойное дерево, сбрасывающее на осень хвою</a:t>
            </a:r>
            <a:r>
              <a:rPr lang="ru-RU" dirty="0" smtClean="0">
                <a:latin typeface="Open Sans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Open Sans"/>
              </a:rPr>
              <a:t>Лиственница является качественным строительным материалом.</a:t>
            </a:r>
            <a:endParaRPr lang="ru-RU" dirty="0">
              <a:latin typeface="Open San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2754"/>
          <a:stretch/>
        </p:blipFill>
        <p:spPr>
          <a:xfrm>
            <a:off x="1183551" y="2458798"/>
            <a:ext cx="6662902" cy="4110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589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Кипарис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90197" y="897005"/>
            <a:ext cx="50227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Средний возраст этого растения около триста лет, однако, есть и растения-долгожители. Один из самых древних кипарисов произрастает возле греческой Спарты. Его возраст составляет около трех тысяч лет.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Высота этого хвойного растения может варьироваться в зависимости от видов, но не превышает пятидесяти метров.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Кипарис используется для выращивания в парках, садах и аллеях. Это связано как с декоративными свойствами этого растения, так и с целью создания «санитарных зон». Высаженные в такие зоны кустарники способствуют очищению воздуха от вредных примесей, а также тяжелых металлов</a:t>
            </a:r>
            <a:r>
              <a:rPr lang="ru-RU" dirty="0"/>
              <a:t>.</a:t>
            </a:r>
          </a:p>
          <a:p>
            <a:pPr fontAlgn="base"/>
            <a:endParaRPr lang="ru-RU" b="0" i="0" dirty="0">
              <a:solidFill>
                <a:srgbClr val="000000"/>
              </a:solidFill>
              <a:effectLst/>
              <a:latin typeface="Roboto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492" y="2909935"/>
            <a:ext cx="5537915" cy="3699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824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18" b="91366" l="4355" r="43468"/>
                    </a14:imgEffect>
                  </a14:imgLayer>
                </a14:imgProps>
              </a:ext>
            </a:extLst>
          </a:blip>
          <a:srcRect r="56012"/>
          <a:stretch/>
        </p:blipFill>
        <p:spPr>
          <a:xfrm>
            <a:off x="5078851" y="972914"/>
            <a:ext cx="2670317" cy="4337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087" y="-150028"/>
            <a:ext cx="8291286" cy="1325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Как одним словом назвать изображения на картинке?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95087" y="661339"/>
            <a:ext cx="829128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/>
              <a:t>На какие две группы ты бы поделил эти деревья? Почему?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09" b="98730" l="9988" r="8976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8654" y="1617936"/>
            <a:ext cx="2849250" cy="3597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5876" y="926203"/>
            <a:ext cx="2725035" cy="3014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88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69963" y="3347568"/>
            <a:ext cx="3735882" cy="3735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2656" r="990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85676" y="3709114"/>
            <a:ext cx="3102717" cy="2824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87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freepik.com/premium-photo/pine-tree-branchlet-isolated-on-white_124717-563.jpg?size=626&amp;ext=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17" b="89876" l="2716" r="89936">
                        <a14:foregroundMark x1="8626" y1="47727" x2="8626" y2="47727"/>
                        <a14:foregroundMark x1="9744" y1="45661" x2="9744" y2="456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922" y="657528"/>
            <a:ext cx="4046300" cy="3128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10.userapi.com/c854328/v854328249/2de49/v1fMeVwgjJc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28" b="98510" l="2708" r="944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85628">
            <a:off x="8401092" y="566456"/>
            <a:ext cx="2897568" cy="3159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863731" y="0"/>
            <a:ext cx="829128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Посмотри на ветки этих деревьев. Чем они отличаются?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8126" y="2245161"/>
            <a:ext cx="3111155" cy="3111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5333" r="9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2727123" y="4410760"/>
            <a:ext cx="5200373" cy="2856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58" b="100000" l="1270" r="100000">
                        <a14:foregroundMark x1="11035" y1="23234" x2="14160" y2="9665"/>
                        <a14:foregroundMark x1="93652" y1="27881" x2="91309" y2="14312"/>
                        <a14:foregroundMark x1="42676" y1="32900" x2="46680" y2="429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141793">
            <a:off x="8312810" y="3468381"/>
            <a:ext cx="3646518" cy="1915846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5327309" y="5356116"/>
            <a:ext cx="654548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dirty="0" smtClean="0"/>
              <a:t>Какой вывод можно сделать?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1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0712" y="274973"/>
            <a:ext cx="4136776" cy="1325563"/>
          </a:xfrm>
        </p:spPr>
        <p:txBody>
          <a:bodyPr/>
          <a:lstStyle/>
          <a:p>
            <a:r>
              <a:rPr lang="ru-RU" dirty="0" smtClean="0"/>
              <a:t>Деревья бывают</a:t>
            </a:r>
            <a:endParaRPr lang="ru-RU" dirty="0"/>
          </a:p>
        </p:txBody>
      </p:sp>
      <p:pic>
        <p:nvPicPr>
          <p:cNvPr id="4" name="Picture 2" descr="https://img.freepik.com/premium-photo/pine-tree-branchlet-isolated-on-white_124717-563.jpg?size=626&amp;ext=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17" b="89876" l="2716" r="89936">
                        <a14:foregroundMark x1="8626" y1="47727" x2="8626" y2="47727"/>
                        <a14:foregroundMark x1="9744" y1="45661" x2="9744" y2="456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44914">
            <a:off x="3112582" y="2825454"/>
            <a:ext cx="4046300" cy="3128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sun9-10.userapi.com/c854328/v854328249/2de49/v1fMeVwgjJc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28" b="98510" l="2708" r="944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85628">
            <a:off x="8680415" y="3027914"/>
            <a:ext cx="2897568" cy="3159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6156101" y="1352282"/>
            <a:ext cx="875764" cy="553791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781497" y="1352281"/>
            <a:ext cx="782954" cy="592179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4685253" y="2209282"/>
            <a:ext cx="2346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Хвойные</a:t>
            </a:r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781497" y="2247669"/>
            <a:ext cx="30445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Лиственные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20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2514" y="-85453"/>
            <a:ext cx="8291286" cy="1325563"/>
          </a:xfrm>
        </p:spPr>
        <p:txBody>
          <a:bodyPr/>
          <a:lstStyle/>
          <a:p>
            <a:r>
              <a:rPr lang="ru-RU" dirty="0" smtClean="0"/>
              <a:t>Хвойные деревья это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35210" y="305665"/>
            <a:ext cx="79411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YS Text"/>
              </a:rPr>
              <a:t>					деревья</a:t>
            </a:r>
            <a:r>
              <a:rPr lang="ru-RU" sz="2800" dirty="0">
                <a:solidFill>
                  <a:srgbClr val="000000"/>
                </a:solidFill>
                <a:latin typeface="YS Text"/>
              </a:rPr>
              <a:t>, у которых листья имеют форму </a:t>
            </a:r>
            <a:r>
              <a:rPr lang="ru-RU" sz="2800" dirty="0" smtClean="0">
                <a:solidFill>
                  <a:srgbClr val="000000"/>
                </a:solidFill>
                <a:latin typeface="YS Text"/>
              </a:rPr>
              <a:t>игл – хвоинок. 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YS Text"/>
              </a:rPr>
              <a:t>Семена хвойных деревьев развиваются в шишках.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2319" t="16812"/>
          <a:stretch/>
        </p:blipFill>
        <p:spPr>
          <a:xfrm>
            <a:off x="6820489" y="2108310"/>
            <a:ext cx="4996068" cy="4605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526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Хвоя это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39549" y="760201"/>
            <a:ext cx="87596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YS Text"/>
              </a:rPr>
              <a:t>		измененный листок хвойного дерева.</a:t>
            </a:r>
            <a:br>
              <a:rPr lang="ru-RU" sz="2800" dirty="0" smtClean="0">
                <a:solidFill>
                  <a:srgbClr val="000000"/>
                </a:solidFill>
                <a:latin typeface="YS Text"/>
              </a:rPr>
            </a:br>
            <a:r>
              <a:rPr lang="ru-RU" sz="2800" dirty="0" smtClean="0">
                <a:solidFill>
                  <a:srgbClr val="000000"/>
                </a:solidFill>
                <a:latin typeface="YS Text"/>
              </a:rPr>
              <a:t>Хвойные</a:t>
            </a:r>
            <a:r>
              <a:rPr lang="ru-RU" sz="2800" dirty="0">
                <a:solidFill>
                  <a:srgbClr val="000000"/>
                </a:solidFill>
                <a:latin typeface="YS Text"/>
              </a:rPr>
              <a:t> деревья не сбрасывают хвою осенью, поэтому другое их </a:t>
            </a:r>
            <a:r>
              <a:rPr lang="ru-RU" sz="2800" dirty="0" smtClean="0">
                <a:solidFill>
                  <a:srgbClr val="000000"/>
                </a:solidFill>
                <a:latin typeface="YS Text"/>
              </a:rPr>
              <a:t>название – </a:t>
            </a:r>
            <a:r>
              <a:rPr lang="ru-RU" sz="2800" dirty="0">
                <a:solidFill>
                  <a:srgbClr val="000000"/>
                </a:solidFill>
                <a:latin typeface="YS Text"/>
              </a:rPr>
              <a:t>вечнозеленые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2501" y="2356835"/>
            <a:ext cx="5986610" cy="3966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552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82198" y="2756079"/>
            <a:ext cx="6097202" cy="3730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Кедр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08157" y="806853"/>
            <a:ext cx="488109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Удивительное дерево </a:t>
            </a:r>
            <a:r>
              <a:rPr lang="ru-RU">
                <a:latin typeface="Open Sans"/>
              </a:rPr>
              <a:t>кедр </a:t>
            </a:r>
            <a:r>
              <a:rPr lang="ru-RU" smtClean="0">
                <a:latin typeface="Open Sans"/>
              </a:rPr>
              <a:t>— это по-настоящему </a:t>
            </a:r>
            <a:r>
              <a:rPr lang="ru-RU" dirty="0">
                <a:latin typeface="Open Sans"/>
              </a:rPr>
              <a:t>целебное растение, чьи листья очищают воздух и делают его благотворным.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Эти деревья способны без повреждений переносить морозы до -27 градусов.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В высоту старый кедр может достигать 50 метров.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В деревянной посуде из кедровой древесины очень долго не скисает молоко.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В шкафу из кедровых досок никогда не заводится моль.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79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2sotki.ru/wp-content/uploads/3/9/1/391737e824558704ef95aeb894c04da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260" y="2866472"/>
            <a:ext cx="5494676" cy="3663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Ель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78936" y="845449"/>
            <a:ext cx="439841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Её можно считать самым старым растительным организмом в мире.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Open Sans"/>
              </a:rPr>
              <a:t>Основная </a:t>
            </a:r>
            <a:r>
              <a:rPr lang="ru-RU" dirty="0">
                <a:latin typeface="Open Sans"/>
              </a:rPr>
              <a:t>доля бумаги во всём мире делается именно из ели.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Каждая еловая шишка содержит около сотни семян.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Обыкновенная ель легко может прожить три-четыре сотни лет.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Еловые леса удивительным образом влияют на климат. Зимой в ельнике теплее, чем за его пределами, а в летнюю жару — прохладнее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</a:t>
            </a:r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143845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Сосна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53809" y="826461"/>
            <a:ext cx="523460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Сосны является одними из самых распространенных деревьев на планете.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По длительности жизни сосна не на много уступает дубу, имеются деревья возрастом около 600 лет.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О свойствах сосен известно с древних времен. Еще викинги использовали сосну в строительстве своих </a:t>
            </a:r>
            <a:r>
              <a:rPr lang="ru-RU" dirty="0" err="1">
                <a:latin typeface="Open Sans"/>
              </a:rPr>
              <a:t>драккаров</a:t>
            </a:r>
            <a:r>
              <a:rPr lang="ru-RU" dirty="0">
                <a:latin typeface="Open Sans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В медицине используется практически все дерево, кроме корней. Так, в хвое сосны есть фитонциды, как в чесноке или луке. Также экстракт хвои используют при подагре и рахите. Отвар из хвои и эфирные масла применяются в ингаляциях.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Open Sans"/>
              </a:rPr>
              <a:t>Прогулки по сосновому бору послужат хорошей профилактикой от простудных заболеваний.</a:t>
            </a:r>
          </a:p>
          <a:p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571" y="2743200"/>
            <a:ext cx="5462238" cy="3641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886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332</Words>
  <Application>Microsoft Office PowerPoint</Application>
  <PresentationFormat>Широкоэкранный</PresentationFormat>
  <Paragraphs>44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Open Sans</vt:lpstr>
      <vt:lpstr>Roboto</vt:lpstr>
      <vt:lpstr>Wingdings</vt:lpstr>
      <vt:lpstr>YS Text</vt:lpstr>
      <vt:lpstr>Тема Office</vt:lpstr>
      <vt:lpstr>Хвойные  деревья</vt:lpstr>
      <vt:lpstr>Как одним словом назвать изображения на картинке?</vt:lpstr>
      <vt:lpstr>Презентация PowerPoint</vt:lpstr>
      <vt:lpstr>Деревья бывают</vt:lpstr>
      <vt:lpstr>Хвойные деревья это</vt:lpstr>
      <vt:lpstr>Хвоя это</vt:lpstr>
      <vt:lpstr>Кедр </vt:lpstr>
      <vt:lpstr>Ель</vt:lpstr>
      <vt:lpstr>Сосна </vt:lpstr>
      <vt:lpstr>Лиственница </vt:lpstr>
      <vt:lpstr>Кипарис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User</cp:lastModifiedBy>
  <cp:revision>16</cp:revision>
  <dcterms:created xsi:type="dcterms:W3CDTF">2021-05-05T06:13:49Z</dcterms:created>
  <dcterms:modified xsi:type="dcterms:W3CDTF">2023-02-06T15:37:05Z</dcterms:modified>
</cp:coreProperties>
</file>