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20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5.jpeg"/><Relationship Id="rId5" Type="http://schemas.openxmlformats.org/officeDocument/2006/relationships/image" Target="../media/image8.jpeg"/><Relationship Id="rId10" Type="http://schemas.openxmlformats.org/officeDocument/2006/relationships/image" Target="../media/image7.jpeg"/><Relationship Id="rId4" Type="http://schemas.openxmlformats.org/officeDocument/2006/relationships/image" Target="../media/image23.jpeg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Современная мебель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45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2706" y="332509"/>
            <a:ext cx="635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«Четвёртый лишний»</a:t>
            </a:r>
            <a:endParaRPr lang="ru-RU" sz="3600" dirty="0"/>
          </a:p>
        </p:txBody>
      </p:sp>
      <p:pic>
        <p:nvPicPr>
          <p:cNvPr id="3" name="Picture 4" descr="https://mebpilot.ru/800/600/http/vseshkafi.pro/img/17974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168" y="1271613"/>
            <a:ext cx="1177434" cy="117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9833" y="2079715"/>
            <a:ext cx="681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</a:t>
            </a:r>
            <a:endParaRPr lang="ru-RU" dirty="0"/>
          </a:p>
        </p:txBody>
      </p:sp>
      <p:pic>
        <p:nvPicPr>
          <p:cNvPr id="5" name="Picture 2" descr="https://static.baza.farpost.ru/v/1508913590936_bullet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198" y="1271613"/>
            <a:ext cx="1249997" cy="117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www.ikea.com/ru/ru/images/products/strandmon-taburet-dlya-nog-shiftebu-zheltyy__0325428_pe517962_s5.jpg?f=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782" y="1271613"/>
            <a:ext cx="1180407" cy="118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blomer.ru/wa-data/public/shop/products/48/30/13048/images/32698/32698.750x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776" y="1271613"/>
            <a:ext cx="1221970" cy="12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9833" y="3678967"/>
            <a:ext cx="498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</a:t>
            </a:r>
            <a:endParaRPr lang="ru-RU" dirty="0"/>
          </a:p>
        </p:txBody>
      </p:sp>
      <p:pic>
        <p:nvPicPr>
          <p:cNvPr id="9" name="Picture 2" descr="https://akeyashop.ru/upload/iblock/934/934478cf78dcfa20d476fcbbc33a8958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393" y="2935315"/>
            <a:ext cx="1112984" cy="1112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mebpilot.ru/800/600/http/vseshkafi.pro/img/17974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198" y="2903090"/>
            <a:ext cx="1177434" cy="117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wallegro.ru/pimg/0/original/037799/3f5ea54640debaf74feef0b9e5c0/REGAL-na-Ksiazki-Pola-013-Stojacy-POLKA-Otwart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776" y="2935315"/>
            <a:ext cx="1282108" cy="1145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valles.ru/upload/iblock/48d/48d3ca6181d093141e6708a4b5cf6127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782" y="2848494"/>
            <a:ext cx="1180407" cy="128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06582" y="4987637"/>
            <a:ext cx="532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</a:t>
            </a:r>
            <a:endParaRPr lang="ru-RU" dirty="0"/>
          </a:p>
        </p:txBody>
      </p:sp>
      <p:pic>
        <p:nvPicPr>
          <p:cNvPr id="14" name="Picture 2" descr="https://valles.ru/upload/iblock/48d/48d3ca6181d093141e6708a4b5cf6127.jpe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393" y="4534566"/>
            <a:ext cx="1323251" cy="1276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almode.ru/uploads/posts/2021-05/1621841064_25-p-kreslo-krovat-v-komnate-25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068" y="4534566"/>
            <a:ext cx="1533192" cy="127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s://basket-05.wb.ru/vol735/part73522/73522103/images/c246x328/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776" y="4465328"/>
            <a:ext cx="1686886" cy="134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s://mykaleidoscope.ru/uploads/posts/2021-10/1633393730_45-mykaleidoscope-ru-p-krovat-bez-nozhek-interer-krasivo-foto-47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273" y="4465327"/>
            <a:ext cx="1820489" cy="134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15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8218" y="374073"/>
            <a:ext cx="5586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Составь предложение со словами:</a:t>
            </a:r>
            <a:endParaRPr lang="ru-RU" dirty="0"/>
          </a:p>
        </p:txBody>
      </p:sp>
      <p:pic>
        <p:nvPicPr>
          <p:cNvPr id="3" name="Picture 2" descr="https://wallegro.ru/pimg/0/original/037799/3f5ea54640debaf74feef0b9e5c0/REGAL-na-Ksiazki-Pola-013-Stojacy-POLKA-Otwar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013" y="5411132"/>
            <a:ext cx="1282108" cy="96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mebpilot.ru/800/600/http/vseshkafi.pro/img/179743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013" y="3125351"/>
            <a:ext cx="1177434" cy="117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lamebel.ru/image/cache/catalog/products/6f6/2-_-perla-day-black-2-_-_3_-900x900-product_popu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3572" y="1041977"/>
            <a:ext cx="1268875" cy="97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www.ikea.com/ru/ru/images/products/strandmon-taburet-dlya-nog-shiftebu-zheltyy__0325428_pe517962_s5.jpg?f=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033" y="2017005"/>
            <a:ext cx="1090757" cy="109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detectivebookshop.ru/image/103133299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034" y="4247350"/>
            <a:ext cx="1163782" cy="116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498080" y="1396538"/>
            <a:ext cx="37490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>Чай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Коридор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Вещи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Отдохнуть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Книги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76024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9295" y="640080"/>
            <a:ext cx="8495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Я на стол чуть-чуть похожа, </a:t>
            </a:r>
            <a:endParaRPr lang="ru-RU" sz="2400" dirty="0" smtClean="0"/>
          </a:p>
          <a:p>
            <a:pPr algn="ctr"/>
            <a:r>
              <a:rPr lang="ru-RU" sz="2400" dirty="0" smtClean="0"/>
              <a:t>Есть </a:t>
            </a:r>
            <a:r>
              <a:rPr lang="ru-RU" sz="2400" dirty="0"/>
              <a:t>на кухне, и в прихожей, </a:t>
            </a:r>
            <a:endParaRPr lang="ru-RU" sz="2400" dirty="0" smtClean="0"/>
          </a:p>
          <a:p>
            <a:pPr algn="ctr"/>
            <a:r>
              <a:rPr lang="ru-RU" sz="2400" dirty="0" smtClean="0"/>
              <a:t>В </a:t>
            </a:r>
            <a:r>
              <a:rPr lang="ru-RU" sz="2400" dirty="0"/>
              <a:t>спальне я бываю редко, А зовусь я …</a:t>
            </a:r>
            <a:endParaRPr lang="ru-RU" sz="2400" dirty="0"/>
          </a:p>
        </p:txBody>
      </p:sp>
      <p:pic>
        <p:nvPicPr>
          <p:cNvPr id="1026" name="Picture 2" descr="https://static.baza.farpost.ru/v/1508913590936_bullet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103" y="2494539"/>
            <a:ext cx="2870258" cy="287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4281055" y="3649287"/>
            <a:ext cx="3291840" cy="59020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s://basket-05.wb.ru/vol735/part73522/73522103/images/c246x328/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982" y="2494539"/>
            <a:ext cx="2548602" cy="312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484901" y="5710535"/>
            <a:ext cx="2542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Пуфик</a:t>
            </a:r>
            <a:endParaRPr lang="ru-RU" sz="5400" b="1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80655" y="5710535"/>
            <a:ext cx="29427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Табурет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55151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1062" y="390698"/>
            <a:ext cx="661693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/>
              <a:t>На диван оно похоже</a:t>
            </a:r>
            <a:r>
              <a:rPr lang="ru-RU" sz="2400"/>
              <a:t/>
            </a:r>
            <a:br>
              <a:rPr lang="ru-RU" sz="2400"/>
            </a:br>
            <a:r>
              <a:rPr lang="ru-RU" sz="2400"/>
              <a:t>И на стул немного тоже.</a:t>
            </a:r>
            <a:r>
              <a:rPr lang="ru-RU" sz="2400"/>
              <a:t/>
            </a:r>
            <a:br>
              <a:rPr lang="ru-RU" sz="2400"/>
            </a:br>
            <a:r>
              <a:rPr lang="ru-RU" sz="2400"/>
              <a:t>Нам вдвоем сидеть в нём тесно.</a:t>
            </a:r>
            <a:r>
              <a:rPr lang="ru-RU" sz="2400"/>
              <a:t/>
            </a:r>
            <a:br>
              <a:rPr lang="ru-RU" sz="2400"/>
            </a:br>
            <a:r>
              <a:rPr lang="ru-RU" sz="2400"/>
              <a:t>Догадались? Это…</a:t>
            </a:r>
            <a:endParaRPr lang="ru-RU" sz="2400" dirty="0"/>
          </a:p>
        </p:txBody>
      </p:sp>
      <p:pic>
        <p:nvPicPr>
          <p:cNvPr id="2052" name="Picture 4" descr="https://blomer.ru/wa-data/public/shop/products/48/30/13048/images/32698/32698.75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08" y="2180302"/>
            <a:ext cx="3290165" cy="3290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трелка вправо 3"/>
          <p:cNvSpPr/>
          <p:nvPr/>
        </p:nvSpPr>
        <p:spPr>
          <a:xfrm rot="21413156">
            <a:off x="4538749" y="2726575"/>
            <a:ext cx="2069869" cy="59851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359105">
            <a:off x="4397433" y="3756370"/>
            <a:ext cx="2069869" cy="598516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http://almode.ru/uploads/posts/2021-05/1621841064_25-p-kreslo-krovat-v-komnate-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552" y="4529359"/>
            <a:ext cx="3452434" cy="188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ontut.ru/image/cache/catalog/mypuff/u/2_meshok-dlya-sideniya-grusha-razm-l-objemnyj-velyur-kakao_1545373281_1-800x8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861" y="1966261"/>
            <a:ext cx="2342017" cy="2342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51887" y="2560320"/>
            <a:ext cx="32251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Кресло-груша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56018" y="4931858"/>
            <a:ext cx="2140627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Кресло-кровать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5963" y="5747466"/>
            <a:ext cx="2998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Кресло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1892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5" grpId="0"/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valles.ru/upload/iblock/48d/48d3ca6181d093141e6708a4b5cf612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3358" y="1934794"/>
            <a:ext cx="4192279" cy="3260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59331" y="349135"/>
            <a:ext cx="5170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/>
              <a:t>Я удобный, очень мягкий, Вам не трудно угадать, — Любят бабушки и внуки Посидеть и полежать.</a:t>
            </a:r>
            <a:endParaRPr lang="ru-RU" sz="2400" dirty="0"/>
          </a:p>
        </p:txBody>
      </p:sp>
      <p:pic>
        <p:nvPicPr>
          <p:cNvPr id="3076" name="Picture 4" descr="https://mossebo.studio/wp-content/uploads/Snimok-e%60krana-2019-11-26-v-16.31.4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77" y="1968286"/>
            <a:ext cx="4253613" cy="319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5167932" y="3068435"/>
            <a:ext cx="2144684" cy="82919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89462" y="5436524"/>
            <a:ext cx="38072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Диван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129847" y="5436524"/>
            <a:ext cx="35670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Угловой диван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235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82538" y="399012"/>
            <a:ext cx="46883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Ваши вещи сберегу,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И по полкам разложу.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Я высокий, как жираф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Угадайте кто я…</a:t>
            </a:r>
            <a:endParaRPr lang="ru-RU" sz="2400" dirty="0"/>
          </a:p>
        </p:txBody>
      </p:sp>
      <p:pic>
        <p:nvPicPr>
          <p:cNvPr id="4098" name="Picture 2" descr="https://img01.kupiprodai.ru/082016/14720451128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84" y="1320280"/>
            <a:ext cx="2504498" cy="462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 rot="20878432">
            <a:off x="3738401" y="2631385"/>
            <a:ext cx="2327564" cy="78139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023468">
            <a:off x="3745948" y="3684797"/>
            <a:ext cx="2327564" cy="78139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mkmgroup.ru/d/vstraivaemyj_shkaf_mehel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917" y="1452400"/>
            <a:ext cx="3415680" cy="190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www.superkomod.ru/upload/shop_3/6/1/0/group_610/group_6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0916" y="3882042"/>
            <a:ext cx="3415681" cy="2245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5143" y="6059978"/>
            <a:ext cx="2169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Шкаф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37097" y="2048194"/>
            <a:ext cx="262924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Шкаф-купе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92145" y="4297371"/>
            <a:ext cx="17235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Комод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523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9906" y="157943"/>
            <a:ext cx="44223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Тарелки, вилки, ложки,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Положат на него.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Котлеты и картошка,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Полно на нем всего.</a:t>
            </a:r>
            <a:endParaRPr lang="ru-RU" sz="2400" dirty="0"/>
          </a:p>
        </p:txBody>
      </p:sp>
      <p:pic>
        <p:nvPicPr>
          <p:cNvPr id="5122" name="Picture 2" descr="https://mebmodern.ru/image/cache/catalog/123/1-11/99-7-97-95-95-90-96-93-95-99-92-98-98-96-94-99-94-99-50-45-98-99-99-97-97-98-98-99-98-96-2-900x6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654" y="2460568"/>
            <a:ext cx="3507083" cy="266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4971011" y="3566160"/>
            <a:ext cx="2144684" cy="57357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6" name="Picture 6" descr="https://laviani.ru/upload/iblock/126/stolik_zhurnalnyy_iz_kamnya_ct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9415" y="2518309"/>
            <a:ext cx="2915314" cy="266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30086" y="5336771"/>
            <a:ext cx="340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Стол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019415" y="5382937"/>
            <a:ext cx="329609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Журнальный </a:t>
            </a:r>
          </a:p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столик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9003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1965" y="266007"/>
            <a:ext cx="4929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 этом доме все жильцы —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Умники и мудрецы.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Кто со всеми познакомится —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Образованным становится.</a:t>
            </a:r>
            <a:endParaRPr lang="ru-RU" sz="2400" dirty="0"/>
          </a:p>
        </p:txBody>
      </p:sp>
      <p:pic>
        <p:nvPicPr>
          <p:cNvPr id="6146" name="Picture 2" descr="https://akeyashop.ru/upload/iblock/934/934478cf78dcfa20d476fcbbc33a8958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5" y="1893857"/>
            <a:ext cx="3617482" cy="361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право 2"/>
          <p:cNvSpPr/>
          <p:nvPr/>
        </p:nvSpPr>
        <p:spPr>
          <a:xfrm>
            <a:off x="5120640" y="3258589"/>
            <a:ext cx="2161309" cy="60682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8" name="Picture 4" descr="https://jazzloft.ru/images/items/photoofitem_603f62f2e01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131" y="1893857"/>
            <a:ext cx="3697607" cy="369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3948" y="5727469"/>
            <a:ext cx="4804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Книжный шкаф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669993" y="5727469"/>
            <a:ext cx="22669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Стеллаж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6401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4393" y="290946"/>
            <a:ext cx="5104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Соедини: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438102" y="1147156"/>
            <a:ext cx="257694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Стеллаж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Комод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Журнальный стол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Пуфик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Кресло-груша</a:t>
            </a:r>
            <a:endParaRPr lang="ru-RU" dirty="0"/>
          </a:p>
        </p:txBody>
      </p:sp>
      <p:pic>
        <p:nvPicPr>
          <p:cNvPr id="7170" name="Picture 2" descr="https://wallegro.ru/pimg/0/original/037799/3f5ea54640debaf74feef0b9e5c0/REGAL-na-Ksiazki-Pola-013-Stojacy-POLKA-Otwar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492" y="5170986"/>
            <a:ext cx="1897251" cy="142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mebpilot.ru/800/600/http/vseshkafi.pro/img/179743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492" y="2327564"/>
            <a:ext cx="1759507" cy="175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lamebel.ru/image/cache/catalog/products/6f6/2-_-perla-day-black-2-_-_3_-900x900-product_popu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017" y="29834"/>
            <a:ext cx="1770071" cy="136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www.ikea.com/ru/ru/images/products/strandmon-taburet-dlya-nog-shiftebu-zheltyy__0325428_pe517962_s5.jpg?f=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055" y="1228700"/>
            <a:ext cx="1421477" cy="142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detectivebookshop.ru/image/103133299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623" y="3780495"/>
            <a:ext cx="1562339" cy="156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488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4393" y="290946"/>
            <a:ext cx="51040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Соедини: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438102" y="1147156"/>
            <a:ext cx="257694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Стеллаж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Комод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Журнальный стол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Пуфик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Кресло-груша</a:t>
            </a:r>
            <a:endParaRPr lang="ru-RU" dirty="0"/>
          </a:p>
        </p:txBody>
      </p:sp>
      <p:pic>
        <p:nvPicPr>
          <p:cNvPr id="7170" name="Picture 2" descr="https://wallegro.ru/pimg/0/original/037799/3f5ea54640debaf74feef0b9e5c0/REGAL-na-Ksiazki-Pola-013-Stojacy-POLKA-Otwar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492" y="5170986"/>
            <a:ext cx="1897251" cy="142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mebpilot.ru/800/600/http/vseshkafi.pro/img/179743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3492" y="2327564"/>
            <a:ext cx="1759507" cy="175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lamebel.ru/image/cache/catalog/products/6f6/2-_-perla-day-black-2-_-_3_-900x900-product_popu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8017" y="29834"/>
            <a:ext cx="1770071" cy="136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www.ikea.com/ru/ru/images/products/strandmon-taburet-dlya-nog-shiftebu-zheltyy__0325428_pe517962_s5.jpg?f=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055" y="1228700"/>
            <a:ext cx="1421477" cy="1421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detectivebookshop.ru/image/103133299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623" y="3780495"/>
            <a:ext cx="1562339" cy="1562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Стрелка вправо 8"/>
          <p:cNvSpPr/>
          <p:nvPr/>
        </p:nvSpPr>
        <p:spPr>
          <a:xfrm rot="2658356">
            <a:off x="1772355" y="3610257"/>
            <a:ext cx="6369002" cy="29889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0500745">
            <a:off x="3255601" y="5083539"/>
            <a:ext cx="3842453" cy="20006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9917272">
            <a:off x="2444581" y="3686733"/>
            <a:ext cx="4548973" cy="23915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267665">
            <a:off x="2434178" y="2647309"/>
            <a:ext cx="6020374" cy="27115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9587512">
            <a:off x="3017880" y="1807080"/>
            <a:ext cx="5970146" cy="20006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74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310</TotalTime>
  <Words>119</Words>
  <Application>Microsoft Office PowerPoint</Application>
  <PresentationFormat>Широкоэкранный</PresentationFormat>
  <Paragraphs>70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Современная мебель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Современная мебель</dc:title>
  <dc:creator>Пользователь Windows</dc:creator>
  <cp:lastModifiedBy>Пользователь Windows</cp:lastModifiedBy>
  <cp:revision>12</cp:revision>
  <dcterms:created xsi:type="dcterms:W3CDTF">2023-02-06T10:31:31Z</dcterms:created>
  <dcterms:modified xsi:type="dcterms:W3CDTF">2023-02-06T15:41:47Z</dcterms:modified>
</cp:coreProperties>
</file>