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FB8C2-D5F4-4BD9-AD53-BEB7E1FBF72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A9F3E-0216-4514-9BD3-8DC3D3FD7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FB8C2-D5F4-4BD9-AD53-BEB7E1FBF72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A9F3E-0216-4514-9BD3-8DC3D3FD7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FB8C2-D5F4-4BD9-AD53-BEB7E1FBF72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A9F3E-0216-4514-9BD3-8DC3D3FD7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FB8C2-D5F4-4BD9-AD53-BEB7E1FBF72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A9F3E-0216-4514-9BD3-8DC3D3FD7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FB8C2-D5F4-4BD9-AD53-BEB7E1FBF72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A9F3E-0216-4514-9BD3-8DC3D3FD7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FB8C2-D5F4-4BD9-AD53-BEB7E1FBF72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A9F3E-0216-4514-9BD3-8DC3D3FD7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FB8C2-D5F4-4BD9-AD53-BEB7E1FBF72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A9F3E-0216-4514-9BD3-8DC3D3FD7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FB8C2-D5F4-4BD9-AD53-BEB7E1FBF72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A9F3E-0216-4514-9BD3-8DC3D3FD7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FB8C2-D5F4-4BD9-AD53-BEB7E1FBF72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A9F3E-0216-4514-9BD3-8DC3D3FD7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FB8C2-D5F4-4BD9-AD53-BEB7E1FBF72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A9F3E-0216-4514-9BD3-8DC3D3FD7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FB8C2-D5F4-4BD9-AD53-BEB7E1FBF72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A9F3E-0216-4514-9BD3-8DC3D3FD7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FB8C2-D5F4-4BD9-AD53-BEB7E1FBF72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A9F3E-0216-4514-9BD3-8DC3D3FD7F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6095"/>
            <a:ext cx="9144000" cy="68640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484784"/>
            <a:ext cx="7988424" cy="2016224"/>
          </a:xfrm>
        </p:spPr>
        <p:txBody>
          <a:bodyPr>
            <a:noAutofit/>
          </a:bodyPr>
          <a:lstStyle/>
          <a:p>
            <a:pPr algn="r"/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Цифровая образовательная платформа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«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</a:rPr>
              <a:t>ЯКласс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»  </a:t>
            </a: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- средство для повышения мотивации обучения </a:t>
            </a:r>
            <a:b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младших школьников</a:t>
            </a:r>
            <a:endParaRPr lang="ru-RU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293096"/>
            <a:ext cx="8633048" cy="1752600"/>
          </a:xfrm>
        </p:spPr>
        <p:txBody>
          <a:bodyPr>
            <a:normAutofit fontScale="92500"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Презентацию подготовила:</a:t>
            </a:r>
          </a:p>
          <a:p>
            <a:pPr algn="r"/>
            <a:r>
              <a:rPr lang="ru-RU" sz="2400" dirty="0">
                <a:solidFill>
                  <a:schemeClr val="tx1"/>
                </a:solidFill>
              </a:rPr>
              <a:t>у</a:t>
            </a:r>
            <a:r>
              <a:rPr lang="ru-RU" sz="2400" dirty="0" smtClean="0">
                <a:solidFill>
                  <a:schemeClr val="tx1"/>
                </a:solidFill>
              </a:rPr>
              <a:t>читель начальных  классов</a:t>
            </a:r>
          </a:p>
          <a:p>
            <a:pPr algn="r"/>
            <a:r>
              <a:rPr lang="ru-RU" sz="4000" b="1" i="1" dirty="0" err="1" smtClean="0">
                <a:solidFill>
                  <a:schemeClr val="tx1"/>
                </a:solidFill>
              </a:rPr>
              <a:t>Заморошкина</a:t>
            </a:r>
            <a:r>
              <a:rPr lang="ru-RU" sz="4000" b="1" i="1" dirty="0" smtClean="0">
                <a:solidFill>
                  <a:schemeClr val="tx1"/>
                </a:solidFill>
              </a:rPr>
              <a:t> </a:t>
            </a:r>
            <a:r>
              <a:rPr lang="ru-RU" sz="4000" b="1" i="1" dirty="0">
                <a:solidFill>
                  <a:schemeClr val="tx1"/>
                </a:solidFill>
              </a:rPr>
              <a:t>М</a:t>
            </a:r>
            <a:r>
              <a:rPr lang="ru-RU" sz="4000" b="1" i="1" dirty="0" smtClean="0">
                <a:solidFill>
                  <a:schemeClr val="tx1"/>
                </a:solidFill>
              </a:rPr>
              <a:t>арина Владимировна</a:t>
            </a:r>
            <a:endParaRPr lang="ru-RU" sz="40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048"/>
            <a:ext cx="9144000" cy="68640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692697"/>
            <a:ext cx="8278688" cy="1728191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/>
              <a:t>Иногда на уроках мы с ребятами просматривали обучающие ролики при прохождении сложных в понимании </a:t>
            </a:r>
            <a:r>
              <a:rPr lang="ru-RU" sz="3600" dirty="0" smtClean="0"/>
              <a:t>тем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Снимок экрана (15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2420888"/>
            <a:ext cx="7272808" cy="404977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048"/>
            <a:ext cx="9144000" cy="68640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764705"/>
            <a:ext cx="8278688" cy="1584175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>Пользовалась </a:t>
            </a:r>
            <a:r>
              <a:rPr lang="ru-RU" sz="4000" dirty="0"/>
              <a:t>тестами для проверки уровня знаний учеников.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Снимок экрана (16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844824"/>
            <a:ext cx="8344166" cy="417646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048"/>
            <a:ext cx="9144000" cy="68640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378695"/>
          </a:xfrm>
        </p:spPr>
        <p:txBody>
          <a:bodyPr>
            <a:normAutofit fontScale="90000"/>
          </a:bodyPr>
          <a:lstStyle/>
          <a:p>
            <a:r>
              <a:rPr lang="ru-RU" dirty="0"/>
              <a:t>1 класс является </a:t>
            </a:r>
            <a:r>
              <a:rPr lang="ru-RU" dirty="0" err="1"/>
              <a:t>безоценочным</a:t>
            </a:r>
            <a:r>
              <a:rPr lang="ru-RU" dirty="0"/>
              <a:t> и ученикам не даются домашние задания </a:t>
            </a:r>
            <a:r>
              <a:rPr lang="ru-RU" dirty="0" smtClean="0"/>
              <a:t>и, </a:t>
            </a:r>
            <a:r>
              <a:rPr lang="ru-RU" dirty="0"/>
              <a:t>чтобы не подзабыть пройденный материал за время каникул, ученики получали задания для повторения и закрепления наиболее трудных тем.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048"/>
            <a:ext cx="9144000" cy="68640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162671"/>
          </a:xfrm>
        </p:spPr>
        <p:txBody>
          <a:bodyPr>
            <a:normAutofit fontScale="90000"/>
          </a:bodyPr>
          <a:lstStyle/>
          <a:p>
            <a:r>
              <a:rPr lang="ru-RU" dirty="0"/>
              <a:t>В классе выявились явные лидеры, которые </a:t>
            </a:r>
            <a:r>
              <a:rPr lang="ru-RU" dirty="0" smtClean="0"/>
              <a:t>впоследствии </a:t>
            </a:r>
            <a:r>
              <a:rPr lang="ru-RU" dirty="0"/>
              <a:t>заняли призовые места не только среди одноклассников, но и по школе в целом.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Это </a:t>
            </a:r>
            <a:br>
              <a:rPr lang="ru-RU" dirty="0" smtClean="0"/>
            </a:br>
            <a:r>
              <a:rPr lang="ru-RU" b="1" dirty="0" smtClean="0"/>
              <a:t>Алексей </a:t>
            </a:r>
            <a:r>
              <a:rPr lang="ru-RU" b="1" dirty="0" smtClean="0"/>
              <a:t>К.</a:t>
            </a:r>
            <a:r>
              <a:rPr lang="ru-RU" dirty="0" smtClean="0"/>
              <a:t>(1 </a:t>
            </a:r>
            <a:r>
              <a:rPr lang="ru-RU" dirty="0"/>
              <a:t>место)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 </a:t>
            </a:r>
            <a:br>
              <a:rPr lang="ru-RU" dirty="0" smtClean="0"/>
            </a:br>
            <a:r>
              <a:rPr lang="ru-RU" b="1" dirty="0" smtClean="0"/>
              <a:t>Виктория </a:t>
            </a:r>
            <a:r>
              <a:rPr lang="ru-RU" b="1" dirty="0" smtClean="0"/>
              <a:t>М. </a:t>
            </a:r>
            <a:r>
              <a:rPr lang="ru-RU" dirty="0"/>
              <a:t>(2 место).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048"/>
            <a:ext cx="9144000" cy="68640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242791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В 2022/2023 учебном году я обязательно продолжу работу на платформе «</a:t>
            </a:r>
            <a:r>
              <a:rPr lang="ru-RU" sz="4000" dirty="0" err="1"/>
              <a:t>ЯКласс</a:t>
            </a:r>
            <a:r>
              <a:rPr lang="ru-RU" sz="4000" dirty="0"/>
              <a:t>». </a:t>
            </a:r>
            <a:r>
              <a:rPr lang="ru-RU" sz="4000" dirty="0" smtClean="0"/>
              <a:t>Ведь </a:t>
            </a:r>
            <a:r>
              <a:rPr lang="ru-RU" sz="4000" dirty="0"/>
              <a:t>работая с «</a:t>
            </a:r>
            <a:r>
              <a:rPr lang="ru-RU" sz="4000" dirty="0" err="1"/>
              <a:t>ЯКласс</a:t>
            </a:r>
            <a:r>
              <a:rPr lang="ru-RU" sz="4000" dirty="0"/>
              <a:t>», я экономлю свое время на проверках тетрадей (до 30%) и на выявление пробелов в знаниях у каждого из учеников- система проверит и даст процент выполнения работы, предоставит подробную статистику.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6095"/>
            <a:ext cx="9144000" cy="68640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2817"/>
            <a:ext cx="7772400" cy="4536504"/>
          </a:xfrm>
        </p:spPr>
        <p:txBody>
          <a:bodyPr>
            <a:normAutofit fontScale="90000"/>
          </a:bodyPr>
          <a:lstStyle/>
          <a:p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>«</a:t>
            </a:r>
            <a:r>
              <a:rPr lang="ru-RU" sz="5300" dirty="0" err="1"/>
              <a:t>ЯКласс</a:t>
            </a:r>
            <a:r>
              <a:rPr lang="ru-RU" sz="5300" dirty="0"/>
              <a:t>» – это без сомнений - отличный помощник для </a:t>
            </a:r>
            <a:r>
              <a:rPr lang="ru-RU" sz="5300" dirty="0" smtClean="0"/>
              <a:t>учителей, учеников </a:t>
            </a:r>
            <a:r>
              <a:rPr lang="ru-RU" sz="5300" dirty="0"/>
              <a:t>и родителей.</a:t>
            </a:r>
            <a:r>
              <a:rPr lang="ru-RU" sz="6000" dirty="0"/>
              <a:t/>
            </a:r>
            <a:br>
              <a:rPr lang="ru-RU" sz="6000" dirty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/>
              <a:t/>
            </a:r>
            <a:br>
              <a:rPr lang="ru-RU" sz="6000" dirty="0"/>
            </a:br>
            <a:endParaRPr lang="ru-RU" sz="60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048"/>
            <a:ext cx="9144000" cy="68640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234679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Спасибо за внимание !</a:t>
            </a:r>
            <a:endParaRPr lang="ru-RU" sz="6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640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882751"/>
          </a:xfrm>
        </p:spPr>
        <p:txBody>
          <a:bodyPr>
            <a:normAutofit fontScale="90000"/>
          </a:bodyPr>
          <a:lstStyle/>
          <a:p>
            <a:r>
              <a:rPr lang="ru-RU" dirty="0"/>
              <a:t>Важное место в образовательном процессе в деятельности учителя занимает грамотный выбор дистанционных ресурсов.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 </a:t>
            </a:r>
            <a:r>
              <a:rPr lang="ru-RU" dirty="0"/>
              <a:t>на сегодняшний день одним из перспективных направлений в данной деятельности является «</a:t>
            </a:r>
            <a:r>
              <a:rPr lang="ru-RU" b="1" dirty="0" err="1"/>
              <a:t>ЯКласс</a:t>
            </a:r>
            <a:r>
              <a:rPr lang="ru-RU" dirty="0"/>
              <a:t>». 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048"/>
            <a:ext cx="9144000" cy="68640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016223"/>
          </a:xfrm>
        </p:spPr>
        <p:txBody>
          <a:bodyPr>
            <a:normAutofit/>
          </a:bodyPr>
          <a:lstStyle/>
          <a:p>
            <a:r>
              <a:rPr lang="ru-RU" sz="2400" dirty="0"/>
              <a:t>Материалы для «</a:t>
            </a:r>
            <a:r>
              <a:rPr lang="ru-RU" sz="2400" dirty="0" err="1"/>
              <a:t>ЯКласс</a:t>
            </a:r>
            <a:r>
              <a:rPr lang="ru-RU" sz="2400" dirty="0"/>
              <a:t>» разрабатывают педагоги-профессионалы с большим опытом, опираясь на федеральный государственный образовательный стандарт, методические рекомендации и указания.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" name="Рисунок 4" descr="Снимок экрана (1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2492896"/>
            <a:ext cx="5904656" cy="406140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048"/>
            <a:ext cx="9144000" cy="68640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Коллекция материалов платформы постоянно пополняется. Встречаются необычные, нестандартные задания, которые привлекают интерес обучающихся, что делает работу по формированию умений и навыков интересной и увлекательной.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Снимок экрана (17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780928"/>
            <a:ext cx="8244408" cy="358419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048"/>
            <a:ext cx="9144000" cy="68640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00808"/>
            <a:ext cx="7772400" cy="4032447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«</a:t>
            </a:r>
            <a:r>
              <a:rPr lang="ru-RU" sz="4000" dirty="0" err="1" smtClean="0"/>
              <a:t>ЯКласс</a:t>
            </a:r>
            <a:r>
              <a:rPr lang="ru-RU" sz="4000" dirty="0" smtClean="0"/>
              <a:t>»- </a:t>
            </a:r>
            <a:r>
              <a:rPr lang="ru-RU" sz="4000" dirty="0"/>
              <a:t>это школьный тренажёр, который помогает быстро исправить оценки и легко подготовиться к экзамену или контрольной. За правильное решение задач школьники получают баллы. Чем больше баллов, тем выше рейтинг в «ТОП одноклассников».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640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492896"/>
            <a:ext cx="7772400" cy="2090663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3600" dirty="0"/>
              <a:t>В </a:t>
            </a:r>
            <a:r>
              <a:rPr lang="ru-RU" sz="3600" dirty="0" smtClean="0"/>
              <a:t>«</a:t>
            </a:r>
            <a:r>
              <a:rPr lang="ru-RU" sz="3600" dirty="0" err="1" smtClean="0"/>
              <a:t>Якласс</a:t>
            </a:r>
            <a:r>
              <a:rPr lang="ru-RU" sz="3600" dirty="0" smtClean="0"/>
              <a:t>» </a:t>
            </a:r>
            <a:r>
              <a:rPr lang="ru-RU" sz="3600" dirty="0"/>
              <a:t>проверочные работы создает и назначает преподаватель. При выполнении проверочных работ обучающиеся имеют возможность увидеть результаты, посмотреть на допущенные ошибки и выполнить работу заново.  </a:t>
            </a:r>
            <a:br>
              <a:rPr lang="ru-RU" sz="3600" dirty="0"/>
            </a:br>
            <a:r>
              <a:rPr lang="ru-RU" sz="3600" dirty="0"/>
              <a:t>Домашние и контрольные работы задаются в электронной форме и проверяются автоматически. Оценки переносятся в электронный журнал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048"/>
            <a:ext cx="9144000" cy="68640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386807"/>
          </a:xfrm>
        </p:spPr>
        <p:txBody>
          <a:bodyPr>
            <a:noAutofit/>
          </a:bodyPr>
          <a:lstStyle/>
          <a:p>
            <a:pPr algn="r"/>
            <a:r>
              <a:rPr lang="ru-RU" sz="2400" dirty="0"/>
              <a:t>Отзывы некоторых родителей о «</a:t>
            </a:r>
            <a:r>
              <a:rPr lang="ru-RU" sz="2400" dirty="0" err="1"/>
              <a:t>ЯКласс</a:t>
            </a:r>
            <a:r>
              <a:rPr lang="ru-RU" sz="2400" dirty="0"/>
              <a:t>»:</a:t>
            </a:r>
            <a:br>
              <a:rPr lang="ru-RU" sz="2400" dirty="0"/>
            </a:br>
            <a:r>
              <a:rPr lang="ru-RU" sz="2400" dirty="0"/>
              <a:t>-«Если у ребенка есть проблемы с усвоением школьного материала, или вы хотите, чтобы он его закрепил, то «</a:t>
            </a:r>
            <a:r>
              <a:rPr lang="ru-RU" sz="2400" dirty="0" err="1"/>
              <a:t>ЯКласс</a:t>
            </a:r>
            <a:r>
              <a:rPr lang="ru-RU" sz="2400" dirty="0"/>
              <a:t>» очень хороший для этой цели ресурс. В нем по главам кратко и наглядно изложена теория, а в плане практики предлагается </a:t>
            </a:r>
            <a:r>
              <a:rPr lang="ru-RU" sz="2400" dirty="0" err="1"/>
              <a:t>порешать</a:t>
            </a:r>
            <a:r>
              <a:rPr lang="ru-RU" sz="2400" dirty="0"/>
              <a:t> задачи, за которые начисляются баллы (в какой-то степени они мотивируют ребенка).»</a:t>
            </a:r>
            <a:br>
              <a:rPr lang="ru-RU" sz="2400" dirty="0"/>
            </a:br>
            <a:r>
              <a:rPr lang="ru-RU" sz="2400" dirty="0"/>
              <a:t>-«Про </a:t>
            </a:r>
            <a:r>
              <a:rPr lang="ru-RU" sz="2400" dirty="0" smtClean="0"/>
              <a:t>«</a:t>
            </a:r>
            <a:r>
              <a:rPr lang="ru-RU" sz="2400" dirty="0" err="1" smtClean="0"/>
              <a:t>Якласс</a:t>
            </a:r>
            <a:r>
              <a:rPr lang="ru-RU" sz="2400" dirty="0" smtClean="0"/>
              <a:t>» </a:t>
            </a:r>
            <a:r>
              <a:rPr lang="ru-RU" sz="2400" dirty="0"/>
              <a:t>узнали во время карантина от учителя. Нам сказали, что этот ресурс будет использоваться и после, как вспомогательный. Меньше чем за месяц, мы прошли курс 1 класса. Нам понравились тестовые задания и иллюстрации».</a:t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6095"/>
            <a:ext cx="9144000" cy="68640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07904" y="404664"/>
            <a:ext cx="5180112" cy="5832648"/>
          </a:xfrm>
        </p:spPr>
        <p:txBody>
          <a:bodyPr>
            <a:noAutofit/>
          </a:bodyPr>
          <a:lstStyle/>
          <a:p>
            <a:pPr algn="l"/>
            <a:r>
              <a:rPr lang="ru-RU" sz="3600" dirty="0"/>
              <a:t>В 2021-2022 учебном году я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использовала </a:t>
            </a:r>
            <a:r>
              <a:rPr lang="ru-RU" sz="3600" dirty="0"/>
              <a:t>ресурсы платформы </a:t>
            </a:r>
            <a:r>
              <a:rPr lang="ru-RU" sz="3600" dirty="0" smtClean="0"/>
              <a:t>«</a:t>
            </a:r>
            <a:r>
              <a:rPr lang="ru-RU" sz="3600" dirty="0" err="1" smtClean="0"/>
              <a:t>Якласс</a:t>
            </a:r>
            <a:r>
              <a:rPr lang="ru-RU" sz="3600" dirty="0" smtClean="0"/>
              <a:t>» - зарегистрировала </a:t>
            </a:r>
            <a:r>
              <a:rPr lang="ru-RU" sz="3600" dirty="0"/>
              <a:t>всех своих учеников 1 класса</a:t>
            </a:r>
          </a:p>
        </p:txBody>
      </p:sp>
      <p:pic>
        <p:nvPicPr>
          <p:cNvPr id="5" name="Рисунок 4" descr="Снимок экрана (10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268760"/>
            <a:ext cx="3407908" cy="430917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048"/>
            <a:ext cx="9144000" cy="68640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92697"/>
            <a:ext cx="8172400" cy="1224135"/>
          </a:xfrm>
        </p:spPr>
        <p:txBody>
          <a:bodyPr>
            <a:normAutofit/>
          </a:bodyPr>
          <a:lstStyle/>
          <a:p>
            <a:r>
              <a:rPr lang="ru-RU" sz="3600" dirty="0"/>
              <a:t>С</a:t>
            </a:r>
            <a:r>
              <a:rPr lang="ru-RU" sz="3600" dirty="0" smtClean="0"/>
              <a:t>истематически </a:t>
            </a:r>
            <a:r>
              <a:rPr lang="ru-RU" sz="3600" dirty="0"/>
              <a:t>выдавала проверочные работы</a:t>
            </a:r>
          </a:p>
        </p:txBody>
      </p:sp>
      <p:pic>
        <p:nvPicPr>
          <p:cNvPr id="5" name="Рисунок 4" descr="Снимок экрана (19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407" y="1988840"/>
            <a:ext cx="8827073" cy="4057379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304</Words>
  <Application>Microsoft Office PowerPoint</Application>
  <PresentationFormat>Экран (4:3)</PresentationFormat>
  <Paragraphs>19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Цифровая образовательная платформа «ЯКласс»  - средство для повышения мотивации обучения  младших школьников</vt:lpstr>
      <vt:lpstr>Важное место в образовательном процессе в деятельности учителя занимает грамотный выбор дистанционных ресурсов.  И на сегодняшний день одним из перспективных направлений в данной деятельности является «ЯКласс».  </vt:lpstr>
      <vt:lpstr>Материалы для «ЯКласс» разрабатывают педагоги-профессионалы с большим опытом, опираясь на федеральный государственный образовательный стандарт, методические рекомендации и указания. </vt:lpstr>
      <vt:lpstr>Коллекция материалов платформы постоянно пополняется. Встречаются необычные, нестандартные задания, которые привлекают интерес обучающихся, что делает работу по формированию умений и навыков интересной и увлекательной.  </vt:lpstr>
      <vt:lpstr>«ЯКласс»- это школьный тренажёр, который помогает быстро исправить оценки и легко подготовиться к экзамену или контрольной. За правильное решение задач школьники получают баллы. Чем больше баллов, тем выше рейтинг в «ТОП одноклассников». </vt:lpstr>
      <vt:lpstr> В «Якласс» проверочные работы создает и назначает преподаватель. При выполнении проверочных работ обучающиеся имеют возможность увидеть результаты, посмотреть на допущенные ошибки и выполнить работу заново.   Домашние и контрольные работы задаются в электронной форме и проверяются автоматически. Оценки переносятся в электронный журнал </vt:lpstr>
      <vt:lpstr>Отзывы некоторых родителей о «ЯКласс»: -«Если у ребенка есть проблемы с усвоением школьного материала, или вы хотите, чтобы он его закрепил, то «ЯКласс» очень хороший для этой цели ресурс. В нем по главам кратко и наглядно изложена теория, а в плане практики предлагается порешать задачи, за которые начисляются баллы (в какой-то степени они мотивируют ребенка).» -«Про «Якласс» узнали во время карантина от учителя. Нам сказали, что этот ресурс будет использоваться и после, как вспомогательный. Меньше чем за месяц, мы прошли курс 1 класса. Нам понравились тестовые задания и иллюстрации». </vt:lpstr>
      <vt:lpstr>В 2021-2022 учебном году я  использовала ресурсы платформы «Якласс» - зарегистрировала всех своих учеников 1 класса</vt:lpstr>
      <vt:lpstr>Систематически выдавала проверочные работы</vt:lpstr>
      <vt:lpstr>Иногда на уроках мы с ребятами просматривали обучающие ролики при прохождении сложных в понимании тем.</vt:lpstr>
      <vt:lpstr>Пользовалась тестами для проверки уровня знаний учеников.  </vt:lpstr>
      <vt:lpstr>1 класс является безоценочным и ученикам не даются домашние задания и, чтобы не подзабыть пройденный материал за время каникул, ученики получали задания для повторения и закрепления наиболее трудных тем.</vt:lpstr>
      <vt:lpstr>В классе выявились явные лидеры, которые впоследствии заняли призовые места не только среди одноклассников, но и по школе в целом.  Это  Алексей К.(1 место)  и  Виктория М. (2 место).</vt:lpstr>
      <vt:lpstr>В 2022/2023 учебном году я обязательно продолжу работу на платформе «ЯКласс». Ведь работая с «ЯКласс», я экономлю свое время на проверках тетрадей (до 30%) и на выявление пробелов в знаниях у каждого из учеников- система проверит и даст процент выполнения работы, предоставит подробную статистику.  </vt:lpstr>
      <vt:lpstr> «ЯКласс» – это без сомнений - отличный помощник для учителей, учеников и родителей.   </vt:lpstr>
      <vt:lpstr>Спасибо за внимание 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Цифровая образовательная платформа «Якласс»  как средство для повышения мотивации к о младших школьников</dc:title>
  <dc:creator>пк</dc:creator>
  <cp:lastModifiedBy>пк</cp:lastModifiedBy>
  <cp:revision>41</cp:revision>
  <dcterms:created xsi:type="dcterms:W3CDTF">2022-08-09T14:33:01Z</dcterms:created>
  <dcterms:modified xsi:type="dcterms:W3CDTF">2023-02-06T14:10:19Z</dcterms:modified>
</cp:coreProperties>
</file>