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5" d="100"/>
          <a:sy n="35" d="100"/>
        </p:scale>
        <p:origin x="-62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sus\Desktop\1614804959_51-p-fon-dlya-prezentatsii-detskii-sad-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420888"/>
            <a:ext cx="7772400" cy="1470025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Спортивные игры в детском саду.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36096" y="4077072"/>
            <a:ext cx="3707904" cy="1752600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Инструктор по ФК:</a:t>
            </a:r>
          </a:p>
          <a:p>
            <a:pPr algn="l"/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Коротких М.А.</a:t>
            </a:r>
            <a:endParaRPr lang="ru-RU" sz="28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91680" y="0"/>
            <a:ext cx="5760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Monotype Corsiva" pitchFamily="66" charset="0"/>
              </a:rPr>
              <a:t>МКДОУ ЦРР- детский сад №5 г.Россоши.</a:t>
            </a:r>
            <a:endParaRPr lang="ru-RU" sz="2400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Asus\Desktop\a9a2b151e4c31f329321da3e6d97ba56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99562" cy="6911976"/>
          </a:xfrm>
          <a:prstGeom prst="rect">
            <a:avLst/>
          </a:prstGeom>
          <a:noFill/>
        </p:spPr>
      </p:pic>
      <p:pic>
        <p:nvPicPr>
          <p:cNvPr id="2051" name="Picture 3" descr="C:\Users\Asus\Desktop\IZyDobmT8z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39" y="2276872"/>
            <a:ext cx="6108171" cy="4581128"/>
          </a:xfrm>
          <a:prstGeom prst="rect">
            <a:avLst/>
          </a:prstGeom>
          <a:noFill/>
        </p:spPr>
      </p:pic>
      <p:pic>
        <p:nvPicPr>
          <p:cNvPr id="2050" name="Picture 2" descr="C:\Users\Asus\Desktop\3hnTVIZI0d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315042" cy="414908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sus\Desktop\a9a2b151e4c31f329321da3e6d97ba56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5563" y="-53976"/>
            <a:ext cx="9199563" cy="69119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683568" y="620688"/>
          <a:ext cx="1658937" cy="488950"/>
        </p:xfrm>
        <a:graphic>
          <a:graphicData uri="http://schemas.openxmlformats.org/presentationml/2006/ole">
            <p:oleObj spid="_x0000_s1028" name="Объект упаковщика для оболочки" showAsIcon="1" r:id="rId4" imgW="1658880" imgH="488520" progId="Package">
              <p:embed/>
            </p:oleObj>
          </a:graphicData>
        </a:graphic>
      </p:graphicFrame>
      <p:pic>
        <p:nvPicPr>
          <p:cNvPr id="6" name="Picture 2" descr="C:\Users\Asus\Desktop\Марине\Изображение WhatsApp 2023-01-25 в т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692696"/>
            <a:ext cx="4139952" cy="5519937"/>
          </a:xfrm>
          <a:prstGeom prst="rect">
            <a:avLst/>
          </a:prstGeom>
          <a:noFill/>
        </p:spPr>
      </p:pic>
      <p:pic>
        <p:nvPicPr>
          <p:cNvPr id="1029" name="Picture 5" descr="C:\Users\Asus\Desktop\Марине\Изображение WhatsApp 2023-01-25 в 17.32.2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404664"/>
            <a:ext cx="4104456" cy="547260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sus\Desktop\a9a2b151e4c31f329321da3e6d97ba56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975"/>
            <a:ext cx="9199563" cy="6911975"/>
          </a:xfrm>
          <a:prstGeom prst="rect">
            <a:avLst/>
          </a:prstGeom>
          <a:noFill/>
        </p:spPr>
      </p:pic>
      <p:pic>
        <p:nvPicPr>
          <p:cNvPr id="3074" name="Picture 2" descr="C:\Users\Asus\Desktop\1614804959_51-p-fon-dlya-prezentatsii-detskii-sad-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2780928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6600" b="1" dirty="0" smtClean="0">
                <a:latin typeface="Monotype Corsiva" pitchFamily="66" charset="0"/>
              </a:rPr>
              <a:t>Спасибо за внимание.</a:t>
            </a:r>
            <a:endParaRPr lang="ru-RU" sz="6600" b="1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Asus\Desktop\a9a2b151e4c31f329321da3e6d97ba56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-53976"/>
            <a:ext cx="9199561" cy="691197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115616" y="332656"/>
            <a:ext cx="388843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Monotype Corsiva" pitchFamily="66" charset="0"/>
              </a:rPr>
              <a:t>Спортивные игры, позволяя дошкольнику проявлять самостоятельность, активность, творчество, инициативу, формируют у них положительное отношение к спорту.</a:t>
            </a:r>
            <a:endParaRPr lang="ru-RU" sz="3600" b="1" dirty="0">
              <a:latin typeface="Monotype Corsiva" pitchFamily="66" charset="0"/>
            </a:endParaRPr>
          </a:p>
        </p:txBody>
      </p:sp>
      <p:pic>
        <p:nvPicPr>
          <p:cNvPr id="1026" name="Picture 2" descr="C:\Users\Asus\Desktop\WhatsApp Image 2022-03-31 at 09.57.44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260648"/>
            <a:ext cx="4211960" cy="3158970"/>
          </a:xfrm>
          <a:prstGeom prst="rect">
            <a:avLst/>
          </a:prstGeom>
          <a:noFill/>
        </p:spPr>
      </p:pic>
      <p:pic>
        <p:nvPicPr>
          <p:cNvPr id="1027" name="Picture 3" descr="C:\Users\Asus\Desktop\IMG-20210601-WA00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52053" y="3789040"/>
            <a:ext cx="4091947" cy="306896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Asus\Desktop\a9a2b151e4c31f329321da3e6d97ba56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5563" y="0"/>
            <a:ext cx="9199563" cy="691197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971600" y="404664"/>
            <a:ext cx="45720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Monotype Corsiva" pitchFamily="66" charset="0"/>
              </a:rPr>
              <a:t>Спортивные игры в детском саду используются не только как средство повышения двигательной активности детей, совершенствования умений и навыков, развития двигательных качеств, но и в качестве формы развития детских способностей, наклонностей и природных задатков ребенка.</a:t>
            </a:r>
            <a:endParaRPr lang="ru-RU" sz="3200" b="1" dirty="0">
              <a:latin typeface="Monotype Corsiva" pitchFamily="66" charset="0"/>
            </a:endParaRPr>
          </a:p>
        </p:txBody>
      </p:sp>
      <p:pic>
        <p:nvPicPr>
          <p:cNvPr id="2050" name="Picture 2" descr="C:\Users\Asus\Desktop\IMG-20220831-WA00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1052736"/>
            <a:ext cx="3462817" cy="2597113"/>
          </a:xfrm>
          <a:prstGeom prst="rect">
            <a:avLst/>
          </a:prstGeom>
          <a:noFill/>
        </p:spPr>
      </p:pic>
      <p:pic>
        <p:nvPicPr>
          <p:cNvPr id="2051" name="Picture 3" descr="C:\Users\Asus\Desktop\IMG-20210217-WA00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4077072"/>
            <a:ext cx="3107500" cy="233062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Asus\Desktop\a9a2b151e4c31f329321da3e6d97ba56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5563" y="0"/>
            <a:ext cx="9199563" cy="691197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27584" y="260648"/>
            <a:ext cx="806489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Monotype Corsiva" pitchFamily="66" charset="0"/>
              </a:rPr>
              <a:t>Спортивные игры дают возможность каждому ребенку почувствовать важность участия в совместных действиях, помощи друг другу для достижения результата и успеха, т.е. приобщают детей к универсальным ценностям человеческой жизни: доброте, коллективизму, взаимопомощи. </a:t>
            </a:r>
            <a:endParaRPr lang="ru-RU" sz="2800" b="1" dirty="0">
              <a:latin typeface="Monotype Corsiva" pitchFamily="66" charset="0"/>
            </a:endParaRPr>
          </a:p>
        </p:txBody>
      </p:sp>
      <p:pic>
        <p:nvPicPr>
          <p:cNvPr id="1026" name="Picture 2" descr="C:\Users\Asus\Desktop\Марине\IMG_45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3068960"/>
            <a:ext cx="6192688" cy="464466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sus\Desktop\a9a2b151e4c31f329321da3e6d97ba56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99563" cy="691197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Asus\Desktop\Марине\20180627_1035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4248471" cy="6408712"/>
          </a:xfrm>
          <a:prstGeom prst="rect">
            <a:avLst/>
          </a:prstGeom>
          <a:noFill/>
        </p:spPr>
      </p:pic>
      <p:pic>
        <p:nvPicPr>
          <p:cNvPr id="2051" name="Picture 3" descr="C:\Users\Asus\Desktop\Марине\20180627_10365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2780928"/>
            <a:ext cx="3145006" cy="524167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6300192" y="692696"/>
            <a:ext cx="284380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Monotype Corsiva" pitchFamily="66" charset="0"/>
              </a:rPr>
              <a:t>Большинство популярных спортивных игр (футбол, хоккей, баскетбол, гандбол, теннис, бадминтон, регби и т.д.) относятся к сложным играм большой подвижности с бегом, прыжками, метаниями и формированием всех основных физических качеств.</a:t>
            </a:r>
            <a:endParaRPr lang="ru-RU" sz="2400" b="1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Asus\Desktop\a9a2b151e4c31f329321da3e6d97ba56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99563" cy="6911975"/>
          </a:xfrm>
          <a:prstGeom prst="rect">
            <a:avLst/>
          </a:prstGeom>
          <a:noFill/>
        </p:spPr>
      </p:pic>
      <p:pic>
        <p:nvPicPr>
          <p:cNvPr id="3074" name="Picture 2" descr="C:\Users\Asus\Desktop\Марине\IMG_45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0"/>
            <a:ext cx="3672408" cy="2754395"/>
          </a:xfrm>
          <a:prstGeom prst="rect">
            <a:avLst/>
          </a:prstGeom>
          <a:noFill/>
        </p:spPr>
      </p:pic>
      <p:pic>
        <p:nvPicPr>
          <p:cNvPr id="7" name="Picture 4" descr="C:\Users\Asus\Desktop\Марине\IMG_454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664" y="4149080"/>
            <a:ext cx="3611778" cy="270892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148064" y="476672"/>
            <a:ext cx="3816424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Monotype Corsiva" pitchFamily="66" charset="0"/>
              </a:rPr>
              <a:t>Спортивные игры в детском саду используются не только как средство повышения двигательной активности детей, совершенствования умений и навыков, развития двигательных качеств, но и в качестве формы развития детских способностей, наклонностей и природных задатков ребенка.</a:t>
            </a:r>
            <a:endParaRPr lang="ru-RU" sz="2800" b="1" dirty="0">
              <a:latin typeface="Monotype Corsiva" pitchFamily="66" charset="0"/>
            </a:endParaRPr>
          </a:p>
        </p:txBody>
      </p:sp>
      <p:pic>
        <p:nvPicPr>
          <p:cNvPr id="3075" name="Picture 3" descr="C:\Users\Asus\Desktop\Марине\IMG_454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2204864"/>
            <a:ext cx="3672407" cy="275439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Asus\Desktop\a9a2b151e4c31f329321da3e6d97ba56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975"/>
            <a:ext cx="9199562" cy="691197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3528" y="3356992"/>
            <a:ext cx="532859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Monotype Corsiva" pitchFamily="66" charset="0"/>
              </a:rPr>
              <a:t>В играх у детей развивается инициатива, организаторские способности, самостоятельность, дисциплинированность (соблюдение правил игры, уважение соперника, подчинение личного успеха интересу коллектива). </a:t>
            </a:r>
            <a:endParaRPr lang="ru-RU" sz="2800" b="1" dirty="0">
              <a:latin typeface="Monotype Corsiva" pitchFamily="66" charset="0"/>
            </a:endParaRPr>
          </a:p>
        </p:txBody>
      </p:sp>
      <p:pic>
        <p:nvPicPr>
          <p:cNvPr id="4098" name="Picture 2" descr="C:\Users\Asus\Desktop\Марине\Изображение WhatsApp 2023-01-16 в 15.17.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0"/>
            <a:ext cx="4594219" cy="3240360"/>
          </a:xfrm>
          <a:prstGeom prst="rect">
            <a:avLst/>
          </a:prstGeom>
          <a:noFill/>
        </p:spPr>
      </p:pic>
      <p:pic>
        <p:nvPicPr>
          <p:cNvPr id="5121" name="Picture 1" descr="C:\Users\Asus\Desktop\Марине\Изображение WhatsApp 2023-01-25 в 17.32.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73607" y="0"/>
            <a:ext cx="3470393" cy="462719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Asus\Desktop\a9a2b151e4c31f329321da3e6d97ba56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99563" cy="6911976"/>
          </a:xfrm>
          <a:prstGeom prst="rect">
            <a:avLst/>
          </a:prstGeom>
          <a:noFill/>
        </p:spPr>
      </p:pic>
      <p:pic>
        <p:nvPicPr>
          <p:cNvPr id="5123" name="Picture 3" descr="C:\Users\Asus\Desktop\Марине\с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0"/>
            <a:ext cx="2952327" cy="3936434"/>
          </a:xfrm>
          <a:prstGeom prst="rect">
            <a:avLst/>
          </a:prstGeom>
          <a:noFill/>
        </p:spPr>
      </p:pic>
      <p:pic>
        <p:nvPicPr>
          <p:cNvPr id="4097" name="Picture 1" descr="C:\Users\Asus\Desktop\Марине\Изображение WhatsApp 2023-01-25 в 17.32.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188640"/>
            <a:ext cx="4512501" cy="3384376"/>
          </a:xfrm>
          <a:prstGeom prst="rect">
            <a:avLst/>
          </a:prstGeom>
          <a:noFill/>
        </p:spPr>
      </p:pic>
      <p:pic>
        <p:nvPicPr>
          <p:cNvPr id="5" name="Picture 1" descr="C:\Users\Asus\Desktop\Марине\IMG_458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3727290"/>
            <a:ext cx="4174146" cy="3130710"/>
          </a:xfrm>
          <a:prstGeom prst="rect">
            <a:avLst/>
          </a:prstGeom>
          <a:noFill/>
        </p:spPr>
      </p:pic>
      <p:pic>
        <p:nvPicPr>
          <p:cNvPr id="4098" name="Picture 2" descr="C:\Users\Asus\Desktop\Марине\IMG_459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8024" y="3765147"/>
            <a:ext cx="4123673" cy="309285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Asus\Desktop\a9a2b151e4c31f329321da3e6d97ba56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99562" cy="6911976"/>
          </a:xfrm>
          <a:prstGeom prst="rect">
            <a:avLst/>
          </a:prstGeom>
          <a:noFill/>
        </p:spPr>
      </p:pic>
      <p:pic>
        <p:nvPicPr>
          <p:cNvPr id="1026" name="Picture 2" descr="C:\Users\Asus\Desktop\8i1L01Om0W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60648"/>
            <a:ext cx="4187957" cy="3140968"/>
          </a:xfrm>
          <a:prstGeom prst="rect">
            <a:avLst/>
          </a:prstGeom>
          <a:noFill/>
        </p:spPr>
      </p:pic>
      <p:pic>
        <p:nvPicPr>
          <p:cNvPr id="1027" name="Picture 3" descr="C:\Users\Asus\Desktop\Vs8n3LfBtA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3699030"/>
            <a:ext cx="4211960" cy="3158970"/>
          </a:xfrm>
          <a:prstGeom prst="rect">
            <a:avLst/>
          </a:prstGeom>
          <a:noFill/>
        </p:spPr>
      </p:pic>
      <p:pic>
        <p:nvPicPr>
          <p:cNvPr id="4" name="Picture 1" descr="C:\Users\Asus\Desktop\Марине\2460838988306 - Trimи - frame at 0m0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861048"/>
            <a:ext cx="4943873" cy="2780928"/>
          </a:xfrm>
          <a:prstGeom prst="rect">
            <a:avLst/>
          </a:prstGeom>
          <a:noFill/>
        </p:spPr>
      </p:pic>
      <p:pic>
        <p:nvPicPr>
          <p:cNvPr id="3074" name="Picture 2" descr="C:\Users\Asus\Desktop\2460838988306 - Trimи - frame at 0m7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92546" y="548680"/>
            <a:ext cx="4551454" cy="299000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230</Words>
  <Application>Microsoft Office PowerPoint</Application>
  <PresentationFormat>Экран (4:3)</PresentationFormat>
  <Paragraphs>11</Paragraphs>
  <Slides>12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Тема Office</vt:lpstr>
      <vt:lpstr>Объект упаковщика для оболочки</vt:lpstr>
      <vt:lpstr>Спортивные игры в детском саду.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Спортивные игры в детском саду.</dc:title>
  <dc:creator>Asus</dc:creator>
  <cp:lastModifiedBy>Asus</cp:lastModifiedBy>
  <cp:revision>19</cp:revision>
  <dcterms:created xsi:type="dcterms:W3CDTF">2023-01-09T11:27:48Z</dcterms:created>
  <dcterms:modified xsi:type="dcterms:W3CDTF">2023-02-06T13:55:15Z</dcterms:modified>
</cp:coreProperties>
</file>