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77" r:id="rId3"/>
    <p:sldId id="278" r:id="rId4"/>
    <p:sldId id="258" r:id="rId5"/>
    <p:sldId id="271" r:id="rId6"/>
    <p:sldId id="272" r:id="rId7"/>
    <p:sldId id="259" r:id="rId8"/>
    <p:sldId id="260" r:id="rId9"/>
    <p:sldId id="264" r:id="rId10"/>
    <p:sldId id="265" r:id="rId11"/>
    <p:sldId id="266" r:id="rId12"/>
    <p:sldId id="270" r:id="rId13"/>
    <p:sldId id="274" r:id="rId14"/>
    <p:sldId id="267" r:id="rId15"/>
    <p:sldId id="279" r:id="rId16"/>
    <p:sldId id="261" r:id="rId17"/>
    <p:sldId id="262" r:id="rId18"/>
    <p:sldId id="275" r:id="rId19"/>
    <p:sldId id="26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E13F3-1D6B-499A-A595-825A8A998A6F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295579-20C9-483A-88EE-E7AD048090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480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295579-20C9-483A-88EE-E7AD048090E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610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12" Type="http://schemas.openxmlformats.org/officeDocument/2006/relationships/image" Target="../media/image10.png"/><Relationship Id="rId17" Type="http://schemas.microsoft.com/office/2007/relationships/hdphoto" Target="../media/hdphoto7.wdp"/><Relationship Id="rId2" Type="http://schemas.openxmlformats.org/officeDocument/2006/relationships/image" Target="../media/image3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microsoft.com/office/2007/relationships/hdphoto" Target="../media/hdphoto4.wdp"/><Relationship Id="rId5" Type="http://schemas.openxmlformats.org/officeDocument/2006/relationships/image" Target="../media/image6.png"/><Relationship Id="rId15" Type="http://schemas.microsoft.com/office/2007/relationships/hdphoto" Target="../media/hdphoto6.wdp"/><Relationship Id="rId10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7753846" cy="607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38" y="1052736"/>
            <a:ext cx="5049964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86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683568" y="188640"/>
            <a:ext cx="7560840" cy="6120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Georgia" pitchFamily="18" charset="0"/>
              <a:buNone/>
            </a:pPr>
            <a:r>
              <a:rPr lang="ru-RU" sz="5400" dirty="0" smtClean="0"/>
              <a:t>Запиши</a:t>
            </a:r>
            <a:r>
              <a:rPr lang="ru-RU" sz="5400" dirty="0" smtClean="0">
                <a:latin typeface="Palatino Linotype"/>
              </a:rPr>
              <a:t>́</a:t>
            </a:r>
            <a:r>
              <a:rPr lang="ru-RU" sz="5400" dirty="0" smtClean="0"/>
              <a:t> число</a:t>
            </a:r>
            <a:r>
              <a:rPr lang="ru-RU" sz="5400" dirty="0" smtClean="0">
                <a:latin typeface="Palatino Linotype"/>
              </a:rPr>
              <a:t>́</a:t>
            </a:r>
            <a:endParaRPr lang="ru-RU" sz="5400" dirty="0" smtClean="0"/>
          </a:p>
          <a:p>
            <a:endParaRPr lang="ru-RU" dirty="0" smtClean="0"/>
          </a:p>
          <a:p>
            <a:pPr marL="45720" indent="0">
              <a:buFont typeface="Georgia" pitchFamily="18" charset="0"/>
              <a:buNone/>
            </a:pPr>
            <a:r>
              <a:rPr lang="ru-RU" sz="4400" dirty="0" err="1" smtClean="0"/>
              <a:t>две</a:t>
            </a:r>
            <a:r>
              <a:rPr lang="ru-RU" sz="4400" dirty="0" err="1" smtClean="0">
                <a:latin typeface="Palatino Linotype"/>
              </a:rPr>
              <a:t>́</a:t>
            </a:r>
            <a:r>
              <a:rPr lang="ru-RU" sz="4400" dirty="0" err="1" smtClean="0"/>
              <a:t>сти</a:t>
            </a:r>
            <a:r>
              <a:rPr lang="ru-RU" sz="4400" dirty="0" smtClean="0"/>
              <a:t> три</a:t>
            </a:r>
            <a:r>
              <a:rPr lang="ru-RU" sz="4400" dirty="0" smtClean="0">
                <a:latin typeface="Palatino Linotype"/>
              </a:rPr>
              <a:t>́(</a:t>
            </a:r>
            <a:r>
              <a:rPr lang="ru-RU" sz="4400" dirty="0" smtClean="0"/>
              <a:t>д)</a:t>
            </a:r>
            <a:r>
              <a:rPr lang="ru-RU" sz="4400" dirty="0" err="1" smtClean="0"/>
              <a:t>цать</a:t>
            </a:r>
            <a:r>
              <a:rPr lang="ru-RU" sz="4400" dirty="0" smtClean="0"/>
              <a:t> два  </a:t>
            </a:r>
          </a:p>
          <a:p>
            <a:pPr marL="45720" indent="0">
              <a:buFont typeface="Georgia" pitchFamily="18" charset="0"/>
              <a:buNone/>
            </a:pPr>
            <a:r>
              <a:rPr lang="ru-RU" sz="4400" dirty="0" err="1" smtClean="0"/>
              <a:t>четы</a:t>
            </a:r>
            <a:r>
              <a:rPr lang="ru-RU" sz="4400" dirty="0" err="1" smtClean="0">
                <a:latin typeface="Palatino Linotype"/>
              </a:rPr>
              <a:t>́</a:t>
            </a:r>
            <a:r>
              <a:rPr lang="ru-RU" sz="4400" dirty="0" err="1" smtClean="0"/>
              <a:t>реста</a:t>
            </a:r>
            <a:r>
              <a:rPr lang="ru-RU" sz="4400" dirty="0" smtClean="0"/>
              <a:t> </a:t>
            </a:r>
            <a:r>
              <a:rPr lang="ru-RU" sz="4400" dirty="0" err="1" smtClean="0"/>
              <a:t>во</a:t>
            </a:r>
            <a:r>
              <a:rPr lang="ru-RU" sz="4400" dirty="0" err="1" smtClean="0">
                <a:latin typeface="Palatino Linotype"/>
              </a:rPr>
              <a:t>́</a:t>
            </a:r>
            <a:r>
              <a:rPr lang="ru-RU" sz="4400" dirty="0" err="1" smtClean="0"/>
              <a:t>семь</a:t>
            </a:r>
            <a:endParaRPr lang="ru-RU" sz="4400" dirty="0" smtClean="0"/>
          </a:p>
          <a:p>
            <a:pPr marL="45720" indent="0">
              <a:buFont typeface="Georgia" pitchFamily="18" charset="0"/>
              <a:buNone/>
            </a:pPr>
            <a:r>
              <a:rPr lang="ru-RU" sz="4400" dirty="0" err="1" smtClean="0"/>
              <a:t>пятьсо́т</a:t>
            </a:r>
            <a:r>
              <a:rPr lang="ru-RU" sz="4400" dirty="0" smtClean="0"/>
              <a:t> </a:t>
            </a:r>
            <a:r>
              <a:rPr lang="ru-RU" sz="4400" dirty="0" err="1" smtClean="0"/>
              <a:t>со́ро̄к</a:t>
            </a:r>
            <a:r>
              <a:rPr lang="ru-RU" sz="4400" dirty="0" smtClean="0"/>
              <a:t>    </a:t>
            </a:r>
          </a:p>
          <a:p>
            <a:pPr marL="45720" indent="0">
              <a:buFont typeface="Georgia" pitchFamily="18" charset="0"/>
              <a:buNone/>
            </a:pPr>
            <a:r>
              <a:rPr lang="ru-RU" sz="4400" dirty="0" err="1" smtClean="0"/>
              <a:t>три</a:t>
            </a:r>
            <a:r>
              <a:rPr lang="ru-RU" sz="4400" dirty="0" err="1" smtClean="0">
                <a:latin typeface="Palatino Linotype"/>
              </a:rPr>
              <a:t>́</a:t>
            </a:r>
            <a:r>
              <a:rPr lang="ru-RU" sz="4400" dirty="0" err="1" smtClean="0"/>
              <a:t>ста</a:t>
            </a:r>
            <a:r>
              <a:rPr lang="ru-RU" sz="4400" dirty="0" smtClean="0"/>
              <a:t>  </a:t>
            </a:r>
          </a:p>
          <a:p>
            <a:pPr marL="45720" indent="0">
              <a:buFont typeface="Georgia" pitchFamily="18" charset="0"/>
              <a:buNone/>
            </a:pPr>
            <a:r>
              <a:rPr lang="ru-RU" sz="4400" dirty="0" err="1" smtClean="0"/>
              <a:t>ты</a:t>
            </a:r>
            <a:r>
              <a:rPr lang="ru-RU" sz="4400" dirty="0" err="1" smtClean="0">
                <a:latin typeface="Palatino Linotype"/>
              </a:rPr>
              <a:t>́</a:t>
            </a:r>
            <a:r>
              <a:rPr lang="ru-RU" sz="4400" dirty="0" err="1" smtClean="0"/>
              <a:t>сяча</a:t>
            </a:r>
            <a:r>
              <a:rPr lang="ru-RU" dirty="0" smtClean="0"/>
              <a:t> </a:t>
            </a:r>
          </a:p>
          <a:p>
            <a:pPr marL="45720" indent="0">
              <a:buFont typeface="Georgia" pitchFamily="18" charset="0"/>
              <a:buNone/>
            </a:pP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7171203" y="1628800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232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6176" y="2489086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408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3349372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540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4221088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300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5013176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1000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74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" t="20322" r="75122" b="46410"/>
          <a:stretch/>
        </p:blipFill>
        <p:spPr bwMode="auto">
          <a:xfrm>
            <a:off x="5220072" y="1522638"/>
            <a:ext cx="3354676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1412" y="188640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Ч̅то</a:t>
            </a:r>
            <a:r>
              <a:rPr lang="ru-RU" sz="4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э́то</a:t>
            </a:r>
            <a:r>
              <a:rPr lang="ru-RU" sz="4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̄?</a:t>
            </a:r>
            <a:endParaRPr lang="ru-RU" sz="4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5617" y="5661248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Умно̄же́ние</a:t>
            </a:r>
            <a:endParaRPr lang="ru-RU" sz="4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7624" y="5733256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Деле́ние</a:t>
            </a:r>
            <a:endParaRPr lang="ru-RU" sz="4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226589"/>
            <a:ext cx="3900293" cy="4036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571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692696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ТЕ́МА: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420888"/>
            <a:ext cx="8676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/>
              <a:t>Деле́ние</a:t>
            </a:r>
            <a:r>
              <a:rPr lang="ru-RU" sz="4000" b="1" dirty="0" smtClean="0"/>
              <a:t> </a:t>
            </a:r>
            <a:r>
              <a:rPr lang="ru-RU" sz="4000" b="1" dirty="0" smtClean="0"/>
              <a:t>и </a:t>
            </a:r>
            <a:r>
              <a:rPr lang="ru-RU" sz="4000" b="1" dirty="0" err="1" smtClean="0"/>
              <a:t>умно̄же́ние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чи́сел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1504">
            <a:off x="6002004" y="3706876"/>
            <a:ext cx="230425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539552" y="3128774"/>
            <a:ext cx="8064896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947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481027"/>
            <a:ext cx="8928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ЗАПИШИ́ ПРИМЕ́РЫ СТО́ЛБИКО̄М И РЕШИ́</a:t>
            </a:r>
            <a:endParaRPr lang="ru-RU" sz="2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2420888"/>
            <a:ext cx="8892480" cy="1189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884:4=              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843:3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=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25767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81027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ЗАПИШИ́ И РЕШИ́</a:t>
            </a:r>
            <a:endParaRPr lang="ru-RU" sz="32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55676" y="1071361"/>
            <a:ext cx="2880320" cy="22911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433</a:t>
            </a:r>
            <a:endParaRPr lang="ru-RU" sz="3600" dirty="0">
              <a:ln w="0"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dirty="0">
              <a:ln w="0"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3768" y="1844824"/>
            <a:ext cx="172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411760" y="2800901"/>
            <a:ext cx="12241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940152" y="1654158"/>
            <a:ext cx="12241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212</a:t>
            </a:r>
          </a:p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52120" y="1955346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5652120" y="2750006"/>
            <a:ext cx="12241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917850" y="371703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325</a:t>
            </a:r>
            <a:endParaRPr lang="ru-RU" sz="32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83389" y="3866435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2483768" y="4782802"/>
            <a:ext cx="12241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888432" y="370558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417</a:t>
            </a:r>
            <a:endParaRPr lang="ru-RU" sz="32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11560" y="3861048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5511560" y="4782802"/>
            <a:ext cx="12241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620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2420888"/>
            <a:ext cx="51125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283</a:t>
            </a:r>
            <a:endParaRPr lang="ru-RU" sz="48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3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09248" y="242088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193</a:t>
            </a:r>
            <a:endParaRPr lang="ru-RU" sz="48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82167" y="2823343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39164" y="2802309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083180" y="3933056"/>
            <a:ext cx="12241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555776" y="3990548"/>
            <a:ext cx="122413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39552" y="481027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ЗАПИШИ́ И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РЕШИ́ САМО̅СТО̅Я́ТЕЛЬНО̄</a:t>
            </a:r>
            <a:endParaRPr lang="ru-RU" sz="32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37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0" indent="0" algn="ctr" eaLnBrk="0" hangingPunct="0">
              <a:buNone/>
              <a:defRPr/>
            </a:pPr>
            <a:r>
              <a:rPr lang="ru-RU" altLang="ru-RU" sz="4400" b="1" dirty="0" smtClean="0">
                <a:solidFill>
                  <a:prstClr val="black"/>
                </a:solidFill>
                <a:latin typeface="Calibri"/>
              </a:rPr>
              <a:t>Мы…</a:t>
            </a:r>
            <a:endParaRPr lang="ru-RU" altLang="ru-RU" b="1" dirty="0" smtClean="0">
              <a:solidFill>
                <a:prstClr val="black"/>
              </a:solidFill>
              <a:latin typeface="Calibri"/>
            </a:endParaRPr>
          </a:p>
          <a:p>
            <a:pPr marL="609600" indent="-609600" algn="just" eaLnBrk="0" hangingPunct="0">
              <a:buFontTx/>
              <a:buAutoNum type="arabicPeriod"/>
              <a:defRPr/>
            </a:pPr>
            <a:r>
              <a:rPr lang="ru-RU" altLang="ru-RU" sz="3600" b="1" dirty="0" err="1" smtClean="0">
                <a:solidFill>
                  <a:prstClr val="black"/>
                </a:solidFill>
                <a:latin typeface="Calibri"/>
              </a:rPr>
              <a:t>Писа́ли</a:t>
            </a:r>
            <a:r>
              <a:rPr lang="ru-RU" altLang="ru-RU" sz="3600" b="1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609600" indent="-609600" algn="just" eaLnBrk="0" hangingPunct="0">
              <a:buFontTx/>
              <a:buAutoNum type="arabicPeriod"/>
              <a:defRPr/>
            </a:pPr>
            <a:r>
              <a:rPr lang="ru-RU" altLang="ru-RU" sz="3600" b="1" dirty="0" err="1" smtClean="0">
                <a:solidFill>
                  <a:prstClr val="black"/>
                </a:solidFill>
                <a:latin typeface="Calibri"/>
              </a:rPr>
              <a:t>Го</a:t>
            </a:r>
            <a:r>
              <a:rPr lang="ru-RU" altLang="ru-RU" sz="3600" b="1" dirty="0" err="1">
                <a:solidFill>
                  <a:prstClr val="black"/>
                </a:solidFill>
                <a:latin typeface="Calibri"/>
              </a:rPr>
              <a:t>̄во̄ри́ли</a:t>
            </a:r>
            <a:r>
              <a:rPr lang="ru-RU" altLang="ru-RU" sz="36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altLang="ru-RU" sz="3600" b="1" dirty="0" err="1">
                <a:solidFill>
                  <a:prstClr val="black"/>
                </a:solidFill>
                <a:latin typeface="Calibri"/>
              </a:rPr>
              <a:t>хо̄ро̄шо</a:t>
            </a:r>
            <a:r>
              <a:rPr lang="ru-RU" altLang="ru-RU" sz="3600" b="1" dirty="0">
                <a:solidFill>
                  <a:prstClr val="black"/>
                </a:solidFill>
                <a:latin typeface="Calibri"/>
              </a:rPr>
              <a:t>́.</a:t>
            </a:r>
          </a:p>
          <a:p>
            <a:pPr marL="609600" indent="-609600" algn="just" eaLnBrk="0" hangingPunct="0">
              <a:buFontTx/>
              <a:buAutoNum type="arabicPeriod"/>
              <a:defRPr/>
            </a:pPr>
            <a:r>
              <a:rPr lang="ru-RU" altLang="ru-RU" sz="3600" b="1" dirty="0" err="1" smtClean="0">
                <a:solidFill>
                  <a:prstClr val="black"/>
                </a:solidFill>
                <a:latin typeface="Calibri"/>
              </a:rPr>
              <a:t>Счита́ли</a:t>
            </a:r>
            <a:endParaRPr lang="ru-RU" altLang="ru-RU" sz="3600" b="1" dirty="0" smtClean="0">
              <a:solidFill>
                <a:prstClr val="black"/>
              </a:solidFill>
              <a:latin typeface="Calibri"/>
            </a:endParaRPr>
          </a:p>
          <a:p>
            <a:pPr marL="609600" indent="-609600" algn="just" eaLnBrk="0" hangingPunct="0">
              <a:buFontTx/>
              <a:buAutoNum type="arabicPeriod"/>
              <a:defRPr/>
            </a:pPr>
            <a:r>
              <a:rPr lang="ru-RU" altLang="ru-RU" sz="3600" b="1" dirty="0" err="1" smtClean="0">
                <a:solidFill>
                  <a:prstClr val="black"/>
                </a:solidFill>
                <a:latin typeface="Calibri"/>
              </a:rPr>
              <a:t>Реша</a:t>
            </a:r>
            <a:r>
              <a:rPr lang="ru-RU" altLang="ru-RU" sz="3600" b="1" dirty="0" err="1" smtClean="0">
                <a:solidFill>
                  <a:prstClr val="black"/>
                </a:solidFill>
                <a:latin typeface="Palatino Linotype"/>
              </a:rPr>
              <a:t>́</a:t>
            </a:r>
            <a:r>
              <a:rPr lang="ru-RU" altLang="ru-RU" sz="3600" b="1" dirty="0" err="1" smtClean="0">
                <a:solidFill>
                  <a:prstClr val="black"/>
                </a:solidFill>
                <a:latin typeface="Calibri"/>
              </a:rPr>
              <a:t>ли</a:t>
            </a:r>
            <a:r>
              <a:rPr lang="ru-RU" altLang="ru-RU" sz="3600" b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ru-RU" altLang="ru-RU" sz="3600" b="1" dirty="0" err="1" smtClean="0">
                <a:solidFill>
                  <a:prstClr val="black"/>
                </a:solidFill>
                <a:latin typeface="Calibri"/>
              </a:rPr>
              <a:t>приме</a:t>
            </a:r>
            <a:r>
              <a:rPr lang="ru-RU" altLang="ru-RU" sz="3600" b="1" dirty="0" err="1" smtClean="0">
                <a:solidFill>
                  <a:prstClr val="black"/>
                </a:solidFill>
                <a:latin typeface="Palatino Linotype"/>
              </a:rPr>
              <a:t>́</a:t>
            </a:r>
            <a:r>
              <a:rPr lang="ru-RU" altLang="ru-RU" sz="3600" b="1" dirty="0" err="1" smtClean="0">
                <a:solidFill>
                  <a:prstClr val="black"/>
                </a:solidFill>
                <a:latin typeface="Calibri"/>
              </a:rPr>
              <a:t>ры</a:t>
            </a:r>
            <a:endParaRPr lang="ru-RU" altLang="ru-RU" sz="3600" b="1" dirty="0">
              <a:solidFill>
                <a:prstClr val="black"/>
              </a:solidFill>
              <a:latin typeface="Calibri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548680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Ч̅то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мы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де́лали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на͜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уро́ке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10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16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548680"/>
            <a:ext cx="8676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Домашнее задание: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1700808"/>
            <a:ext cx="867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карточка</a:t>
            </a:r>
            <a:endParaRPr lang="ru-RU" sz="3200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81" y="1340768"/>
            <a:ext cx="8790977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27584" y="2023973"/>
            <a:ext cx="108012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err="1" smtClean="0"/>
              <a:t>Разг.о</a:t>
            </a:r>
            <a:r>
              <a:rPr lang="ru-RU" sz="1100" dirty="0" smtClean="0"/>
              <a:t> </a:t>
            </a:r>
            <a:r>
              <a:rPr lang="ru-RU" sz="1100" dirty="0" err="1" smtClean="0"/>
              <a:t>важн</a:t>
            </a:r>
            <a:endParaRPr lang="ru-RU" sz="1100" dirty="0" smtClean="0"/>
          </a:p>
          <a:p>
            <a:r>
              <a:rPr lang="ru-RU" sz="1100" dirty="0" err="1" smtClean="0"/>
              <a:t>Русс.язык</a:t>
            </a:r>
            <a:endParaRPr lang="ru-RU" sz="1100" dirty="0" smtClean="0"/>
          </a:p>
          <a:p>
            <a:r>
              <a:rPr lang="ru-RU" sz="1100" dirty="0" err="1" smtClean="0"/>
              <a:t>Матем</a:t>
            </a:r>
            <a:r>
              <a:rPr lang="ru-RU" sz="1100" dirty="0" smtClean="0"/>
              <a:t>.</a:t>
            </a:r>
          </a:p>
          <a:p>
            <a:r>
              <a:rPr lang="ru-RU" sz="1100" dirty="0" smtClean="0"/>
              <a:t>Чтение</a:t>
            </a:r>
          </a:p>
          <a:p>
            <a:r>
              <a:rPr lang="ru-RU" sz="1100" dirty="0" smtClean="0"/>
              <a:t>Ф-</a:t>
            </a:r>
            <a:r>
              <a:rPr lang="ru-RU" sz="1100" dirty="0" err="1" smtClean="0"/>
              <a:t>ра</a:t>
            </a:r>
            <a:endParaRPr lang="ru-RU" sz="1100" dirty="0" smtClean="0"/>
          </a:p>
          <a:p>
            <a:endParaRPr lang="ru-RU" sz="1100" dirty="0"/>
          </a:p>
          <a:p>
            <a:r>
              <a:rPr lang="ru-RU" sz="1100" dirty="0" smtClean="0"/>
              <a:t>ритмика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817711" y="3453646"/>
            <a:ext cx="108012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err="1" smtClean="0"/>
              <a:t>Раз.речи</a:t>
            </a:r>
            <a:endParaRPr lang="ru-RU" sz="1100" dirty="0" smtClean="0"/>
          </a:p>
          <a:p>
            <a:r>
              <a:rPr lang="ru-RU" sz="1100" dirty="0" err="1" smtClean="0"/>
              <a:t>Матем</a:t>
            </a:r>
            <a:r>
              <a:rPr lang="ru-RU" sz="1100" dirty="0" smtClean="0"/>
              <a:t>.</a:t>
            </a:r>
          </a:p>
          <a:p>
            <a:r>
              <a:rPr lang="ru-RU" sz="1100" dirty="0" smtClean="0"/>
              <a:t>Ритмика</a:t>
            </a:r>
          </a:p>
          <a:p>
            <a:r>
              <a:rPr lang="ru-RU" sz="1100" dirty="0" err="1" smtClean="0"/>
              <a:t>Русс.язык</a:t>
            </a:r>
            <a:endParaRPr lang="ru-RU" sz="1100" dirty="0" smtClean="0"/>
          </a:p>
          <a:p>
            <a:r>
              <a:rPr lang="ru-RU" sz="1100" dirty="0" smtClean="0"/>
              <a:t>Ф-</a:t>
            </a:r>
            <a:r>
              <a:rPr lang="ru-RU" sz="1100" dirty="0" err="1" smtClean="0"/>
              <a:t>ра</a:t>
            </a:r>
            <a:endParaRPr lang="ru-RU" sz="1100" dirty="0" smtClean="0"/>
          </a:p>
          <a:p>
            <a:endParaRPr lang="ru-RU" sz="1100" dirty="0"/>
          </a:p>
          <a:p>
            <a:r>
              <a:rPr lang="ru-RU" sz="1100" dirty="0" err="1" smtClean="0"/>
              <a:t>Кл.час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817711" y="4846722"/>
            <a:ext cx="108012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err="1" smtClean="0"/>
              <a:t>Окр.мир</a:t>
            </a:r>
            <a:endParaRPr lang="ru-RU" sz="1100" dirty="0" smtClean="0"/>
          </a:p>
          <a:p>
            <a:r>
              <a:rPr lang="ru-RU" sz="1100" dirty="0" err="1" smtClean="0"/>
              <a:t>Матем</a:t>
            </a:r>
            <a:r>
              <a:rPr lang="ru-RU" sz="1100" dirty="0" smtClean="0"/>
              <a:t>.</a:t>
            </a:r>
          </a:p>
          <a:p>
            <a:r>
              <a:rPr lang="ru-RU" sz="1100" dirty="0" err="1" smtClean="0"/>
              <a:t>Раз.речи</a:t>
            </a:r>
            <a:endParaRPr lang="ru-RU" sz="1100" dirty="0" smtClean="0"/>
          </a:p>
          <a:p>
            <a:r>
              <a:rPr lang="ru-RU" sz="1100" dirty="0" smtClean="0"/>
              <a:t>ИЗО</a:t>
            </a:r>
          </a:p>
          <a:p>
            <a:r>
              <a:rPr lang="ru-RU" sz="1100" dirty="0" smtClean="0"/>
              <a:t>Чтение</a:t>
            </a:r>
          </a:p>
          <a:p>
            <a:endParaRPr lang="ru-RU" sz="1100" dirty="0"/>
          </a:p>
          <a:p>
            <a:r>
              <a:rPr lang="ru-RU" sz="1100" dirty="0" err="1" smtClean="0"/>
              <a:t>Внеуроч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5360148" y="1916832"/>
            <a:ext cx="108012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err="1" smtClean="0"/>
              <a:t>Раз.речи</a:t>
            </a:r>
            <a:endParaRPr lang="ru-RU" sz="1100" dirty="0" smtClean="0"/>
          </a:p>
          <a:p>
            <a:r>
              <a:rPr lang="ru-RU" sz="1100" dirty="0" err="1" smtClean="0"/>
              <a:t>Русс.язык</a:t>
            </a:r>
            <a:endParaRPr lang="ru-RU" sz="1100" dirty="0" smtClean="0"/>
          </a:p>
          <a:p>
            <a:r>
              <a:rPr lang="ru-RU" sz="1100" dirty="0" err="1" smtClean="0"/>
              <a:t>Матем</a:t>
            </a:r>
            <a:r>
              <a:rPr lang="ru-RU" sz="1100" dirty="0" smtClean="0"/>
              <a:t>.</a:t>
            </a:r>
          </a:p>
          <a:p>
            <a:r>
              <a:rPr lang="ru-RU" sz="1100" dirty="0" smtClean="0"/>
              <a:t>Ф-</a:t>
            </a:r>
            <a:r>
              <a:rPr lang="ru-RU" sz="1100" dirty="0" err="1" smtClean="0"/>
              <a:t>ра</a:t>
            </a:r>
            <a:endParaRPr lang="ru-RU" sz="1100" dirty="0" smtClean="0"/>
          </a:p>
          <a:p>
            <a:r>
              <a:rPr lang="ru-RU" sz="1100" dirty="0" smtClean="0"/>
              <a:t>Чтение</a:t>
            </a:r>
          </a:p>
          <a:p>
            <a:endParaRPr lang="ru-RU" sz="1100" dirty="0"/>
          </a:p>
          <a:p>
            <a:r>
              <a:rPr lang="ru-RU" sz="1100" dirty="0" err="1" smtClean="0"/>
              <a:t>Внеуроч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12" name="TextBox 11"/>
          <p:cNvSpPr txBox="1"/>
          <p:nvPr/>
        </p:nvSpPr>
        <p:spPr>
          <a:xfrm>
            <a:off x="5292080" y="3402431"/>
            <a:ext cx="10801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Чтение</a:t>
            </a:r>
          </a:p>
          <a:p>
            <a:r>
              <a:rPr lang="ru-RU" sz="1100" dirty="0" err="1" smtClean="0"/>
              <a:t>Русс.язык</a:t>
            </a:r>
            <a:endParaRPr lang="ru-RU" sz="1100" dirty="0" smtClean="0"/>
          </a:p>
          <a:p>
            <a:r>
              <a:rPr lang="ru-RU" sz="1100" dirty="0" err="1" smtClean="0"/>
              <a:t>Матем</a:t>
            </a:r>
            <a:r>
              <a:rPr lang="ru-RU" sz="1100" dirty="0" smtClean="0"/>
              <a:t>.</a:t>
            </a:r>
          </a:p>
          <a:p>
            <a:r>
              <a:rPr lang="ru-RU" sz="1100" dirty="0" err="1" smtClean="0"/>
              <a:t>Окр.мир</a:t>
            </a:r>
            <a:endParaRPr lang="ru-RU" sz="1100" dirty="0" smtClean="0"/>
          </a:p>
          <a:p>
            <a:r>
              <a:rPr lang="ru-RU" sz="1100" dirty="0" smtClean="0"/>
              <a:t>Технолог.</a:t>
            </a:r>
          </a:p>
          <a:p>
            <a:endParaRPr lang="ru-RU" sz="1100" dirty="0"/>
          </a:p>
        </p:txBody>
      </p:sp>
      <p:sp>
        <p:nvSpPr>
          <p:cNvPr id="13" name="TextBox 12"/>
          <p:cNvSpPr txBox="1"/>
          <p:nvPr/>
        </p:nvSpPr>
        <p:spPr>
          <a:xfrm>
            <a:off x="1885009" y="2306758"/>
            <a:ext cx="10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карточка</a:t>
            </a:r>
            <a:endParaRPr lang="ru-RU" sz="1100" dirty="0"/>
          </a:p>
        </p:txBody>
      </p:sp>
      <p:sp>
        <p:nvSpPr>
          <p:cNvPr id="15" name="TextBox 14"/>
          <p:cNvSpPr txBox="1"/>
          <p:nvPr/>
        </p:nvSpPr>
        <p:spPr>
          <a:xfrm>
            <a:off x="323528" y="2281787"/>
            <a:ext cx="3023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6</a:t>
            </a:r>
            <a:endParaRPr lang="ru-RU" sz="11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23528" y="3692685"/>
            <a:ext cx="3023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7</a:t>
            </a:r>
            <a:endParaRPr lang="ru-RU" sz="11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24756" y="5085184"/>
            <a:ext cx="3023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8</a:t>
            </a:r>
            <a:endParaRPr lang="ru-RU" sz="11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860032" y="2277991"/>
            <a:ext cx="3023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9</a:t>
            </a:r>
            <a:endParaRPr lang="ru-RU" sz="11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821306" y="3692685"/>
            <a:ext cx="4707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10</a:t>
            </a:r>
            <a:endParaRPr lang="ru-RU" sz="11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732240" y="1586414"/>
            <a:ext cx="10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Февраль</a:t>
            </a:r>
            <a:endParaRPr lang="ru-RU" sz="11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195736" y="1582709"/>
            <a:ext cx="10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Февраль</a:t>
            </a:r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208528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7" y="0"/>
            <a:ext cx="9144000" cy="69213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2492896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err="1" smtClean="0"/>
              <a:t>Уро</a:t>
            </a:r>
            <a:r>
              <a:rPr lang="ru-RU" sz="8000" b="1" dirty="0" err="1" smtClean="0">
                <a:latin typeface="Palatino Linotype"/>
              </a:rPr>
              <a:t>́</a:t>
            </a:r>
            <a:r>
              <a:rPr lang="ru-RU" sz="8000" b="1" dirty="0" err="1" smtClean="0"/>
              <a:t>к</a:t>
            </a:r>
            <a:r>
              <a:rPr lang="ru-RU" sz="8000" b="1" dirty="0" smtClean="0"/>
              <a:t> </a:t>
            </a:r>
            <a:r>
              <a:rPr lang="ru-RU" sz="8000" b="1" dirty="0" err="1" smtClean="0"/>
              <a:t>о̅ко</a:t>
            </a:r>
            <a:r>
              <a:rPr lang="ru-RU" sz="8000" b="1" dirty="0" err="1" smtClean="0">
                <a:latin typeface="Palatino Linotype"/>
              </a:rPr>
              <a:t>́</a:t>
            </a:r>
            <a:r>
              <a:rPr lang="ru-RU" sz="8000" b="1" dirty="0" err="1" smtClean="0"/>
              <a:t>нчен</a:t>
            </a:r>
            <a:r>
              <a:rPr lang="ru-RU" sz="8000" b="1" dirty="0" smtClean="0"/>
              <a:t>!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128329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16" y="-13554"/>
            <a:ext cx="9150916" cy="6889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457200" y="260350"/>
            <a:ext cx="8229600" cy="1728788"/>
          </a:xfrm>
          <a:prstGeom prst="rect">
            <a:avLst/>
          </a:prstGeom>
        </p:spPr>
        <p:txBody>
          <a:bodyPr vert="horz" lIns="82945" tIns="41473" rIns="82945" bIns="41473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mtClean="0">
                <a:solidFill>
                  <a:srgbClr val="800000"/>
                </a:solidFill>
              </a:rPr>
              <a:t>Дыха</a:t>
            </a:r>
            <a:r>
              <a:rPr lang="en-US" smtClean="0">
                <a:solidFill>
                  <a:srgbClr val="800000"/>
                </a:solidFill>
              </a:rPr>
              <a:t>́</a:t>
            </a:r>
            <a:r>
              <a:rPr lang="ru-RU" smtClean="0">
                <a:solidFill>
                  <a:srgbClr val="800000"/>
                </a:solidFill>
              </a:rPr>
              <a:t>тельная гимна</a:t>
            </a:r>
            <a:r>
              <a:rPr lang="en-US" smtClean="0">
                <a:solidFill>
                  <a:srgbClr val="800000"/>
                </a:solidFill>
              </a:rPr>
              <a:t>́</a:t>
            </a:r>
            <a:r>
              <a:rPr lang="ru-RU" smtClean="0">
                <a:solidFill>
                  <a:srgbClr val="800000"/>
                </a:solidFill>
              </a:rPr>
              <a:t>стика</a:t>
            </a:r>
            <a:r>
              <a:rPr lang="ru-RU" smtClean="0"/>
              <a:t>                    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b="1" smtClean="0"/>
              <a:t>Вдох  </a:t>
            </a:r>
            <a:r>
              <a:rPr lang="ru-RU" smtClean="0"/>
              <a:t>            </a:t>
            </a:r>
            <a:r>
              <a:rPr lang="ru-RU" b="1" smtClean="0"/>
              <a:t>Вы</a:t>
            </a:r>
            <a:r>
              <a:rPr lang="en-US" b="1" smtClean="0"/>
              <a:t>́</a:t>
            </a:r>
            <a:r>
              <a:rPr lang="ru-RU" b="1" smtClean="0"/>
              <a:t>до</a:t>
            </a:r>
            <a:r>
              <a:rPr lang="en-US" b="1" smtClean="0"/>
              <a:t>̅</a:t>
            </a:r>
            <a:r>
              <a:rPr lang="ru-RU" b="1" smtClean="0"/>
              <a:t>х</a:t>
            </a:r>
            <a:endParaRPr lang="ru-RU" b="1" dirty="0"/>
          </a:p>
        </p:txBody>
      </p:sp>
      <p:pic>
        <p:nvPicPr>
          <p:cNvPr id="6" name="Picture 2" descr="Ð ÐµÐ·ÑÐ»ÑÑÐ°ÑÑ Ð¿Ð¾Ð¸ÑÐºÐ° Ð¸Ð·Ð¾Ð±ÑÐ°Ð¶ÐµÐ½Ð¸Ð¹ Ð´Ð»Ñ Ð·Ð°Ð¿ÑÐ¾ÑÐ° &quot;ÑÐ¸ÑÑÐ½Ð¾Ðº Ð»Ð¸ÑÐ¾ ÑÐµÐ±ÐµÐ½ÐºÐ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5" r="28687" b="76228"/>
          <a:stretch>
            <a:fillRect/>
          </a:stretch>
        </p:blipFill>
        <p:spPr bwMode="auto">
          <a:xfrm>
            <a:off x="539750" y="2252663"/>
            <a:ext cx="3789363" cy="431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 bwMode="auto">
          <a:xfrm flipV="1">
            <a:off x="1549400" y="4408488"/>
            <a:ext cx="671513" cy="18288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 bwMode="auto">
          <a:xfrm flipH="1" flipV="1">
            <a:off x="2433638" y="4408488"/>
            <a:ext cx="896937" cy="18288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9" name="Picture 2" descr="Ð ÐµÐ·ÑÐ»ÑÑÐ°ÑÑ Ð¿Ð¾Ð¸ÑÐºÐ° Ð¸Ð·Ð¾Ð±ÑÐ°Ð¶ÐµÐ½Ð¸Ð¹ Ð´Ð»Ñ Ð·Ð°Ð¿ÑÐ¾ÑÐ° &quot;ÑÐ¸ÑÑÐ½Ð¾Ðº Ð»Ð¸ÑÐ¾ ÑÐµÐ±ÐµÐ½ÐºÐ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5" r="28687" b="76228"/>
          <a:stretch>
            <a:fillRect/>
          </a:stretch>
        </p:blipFill>
        <p:spPr bwMode="auto">
          <a:xfrm>
            <a:off x="4899025" y="2252663"/>
            <a:ext cx="3787775" cy="431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 стрелкой 9"/>
          <p:cNvCxnSpPr/>
          <p:nvPr/>
        </p:nvCxnSpPr>
        <p:spPr bwMode="auto">
          <a:xfrm flipH="1">
            <a:off x="5757863" y="4670425"/>
            <a:ext cx="766762" cy="147796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 bwMode="auto">
          <a:xfrm>
            <a:off x="6792913" y="4670425"/>
            <a:ext cx="979487" cy="13716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74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46" y="1321"/>
            <a:ext cx="9418582" cy="6889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652" y="1286622"/>
            <a:ext cx="2338091" cy="3432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55431" y="678558"/>
            <a:ext cx="5977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ru-RU" sz="3600" b="1" dirty="0" err="1" smtClean="0">
                <a:latin typeface="Palatino Linotype"/>
                <a:cs typeface="Times New Roman" pitchFamily="18" charset="0"/>
              </a:rPr>
              <a:t>́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ши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Ми</a:t>
            </a:r>
            <a:r>
              <a:rPr lang="ru-RU" sz="3600" b="1" dirty="0" err="1" smtClean="0">
                <a:latin typeface="Palatino Linotype"/>
                <a:cs typeface="Times New Roman" pitchFamily="18" charset="0"/>
              </a:rPr>
              <a:t>́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ши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00489" y="1873461"/>
            <a:ext cx="2630317" cy="3799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3" y="711860"/>
            <a:ext cx="1981511" cy="132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873461"/>
            <a:ext cx="2915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аши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́ -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маши</a:t>
            </a:r>
            <a:r>
              <a:rPr lang="ru-RU" sz="2800" b="1" dirty="0" err="1" smtClean="0">
                <a:latin typeface="Palatino Linotype"/>
                <a:cs typeface="Times New Roman" pitchFamily="18" charset="0"/>
              </a:rPr>
              <a:t>́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85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314" y="2381044"/>
            <a:ext cx="1584176" cy="1425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893256" y="4057907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аши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́- карандаши</a:t>
            </a:r>
            <a:r>
              <a:rPr lang="ru-RU" sz="2800" b="1" dirty="0" smtClean="0">
                <a:latin typeface="Palatino Linotype"/>
                <a:cs typeface="Times New Roman" pitchFamily="18" charset="0"/>
              </a:rPr>
              <a:t>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25" b="100000" l="112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96" y="4581127"/>
            <a:ext cx="1912332" cy="171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11396" y="6165304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а́ша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2800" b="1" dirty="0" err="1" smtClean="0">
                <a:latin typeface="Palatino Linotype"/>
                <a:cs typeface="Times New Roman" pitchFamily="18" charset="0"/>
              </a:rPr>
              <a:t>́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ша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9" y="511806"/>
            <a:ext cx="1280167" cy="1402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6588224" y="1771257"/>
            <a:ext cx="2691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ушо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́-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петушо</a:t>
            </a:r>
            <a:r>
              <a:rPr lang="ru-RU" sz="2800" b="1" dirty="0" err="1" smtClean="0">
                <a:latin typeface="Palatino Linotype"/>
                <a:cs typeface="Times New Roman" pitchFamily="18" charset="0"/>
              </a:rPr>
              <a:t>́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72" y="2276974"/>
            <a:ext cx="1620179" cy="1832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11396" y="4108979"/>
            <a:ext cx="3064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ышо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́ -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мышо</a:t>
            </a:r>
            <a:r>
              <a:rPr lang="ru-RU" sz="2800" b="1" dirty="0" err="1" smtClean="0">
                <a:latin typeface="Palatino Linotype"/>
                <a:cs typeface="Times New Roman" pitchFamily="18" charset="0"/>
              </a:rPr>
              <a:t>́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но̅к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2875" l="0" r="99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915" y="4358069"/>
            <a:ext cx="2165066" cy="2165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150289" y="6278527"/>
            <a:ext cx="2942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оша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́-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ло̄ша</a:t>
            </a:r>
            <a:r>
              <a:rPr lang="ru-RU" sz="2800" b="1" dirty="0" err="1" smtClean="0">
                <a:latin typeface="Palatino Linotype"/>
                <a:cs typeface="Times New Roman" pitchFamily="18" charset="0"/>
              </a:rPr>
              <a:t>́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35896" y="5693752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Ш_____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188640"/>
            <a:ext cx="8272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Го̄во̄ри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хо̄ро̄шо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Слу́шай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внима́тельно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̄.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12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4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30263" y="188913"/>
            <a:ext cx="70548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Ско́льк͞о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у͜ 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тебя́ 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а͞п͞пара́т͞ов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79712" y="862013"/>
            <a:ext cx="69483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У͜ 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меня́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͞</a:t>
            </a:r>
            <a:r>
              <a:rPr lang="ru-RU" altLang="ru-RU" sz="3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оди́н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(два) 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а͞п͞</a:t>
            </a:r>
            <a:r>
              <a:rPr lang="ru-RU" altLang="ru-RU" sz="3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пара́т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(а).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79463" y="1447800"/>
            <a:ext cx="61928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Char char="-"/>
            </a:pP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Како́е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се(й)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ча́с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вре́мя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го́да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789238" y="2071688"/>
            <a:ext cx="6264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Char char="-"/>
            </a:pP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Се(й)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ча́с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  <a:r>
              <a:rPr lang="ru-RU" altLang="ru-RU" sz="3600" b="1" dirty="0" smtClean="0">
                <a:solidFill>
                  <a:srgbClr val="000000"/>
                </a:solidFill>
                <a:latin typeface="Palatino Linotype"/>
                <a:cs typeface="Times New Roman" pitchFamily="18" charset="0"/>
              </a:rPr>
              <a:t>́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3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79463" y="2719388"/>
            <a:ext cx="5473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Char char="-"/>
            </a:pP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Како́й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се(й)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ча́с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ме́сяц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10070" y="3573016"/>
            <a:ext cx="6264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Char char="-"/>
            </a:pP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Се(й)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ча́с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</a:t>
            </a:r>
            <a:r>
              <a:rPr lang="ru-RU" altLang="ru-RU" sz="3600" b="1" dirty="0" err="1" smtClean="0">
                <a:solidFill>
                  <a:srgbClr val="000000"/>
                </a:solidFill>
                <a:latin typeface="Palatino Linotype"/>
                <a:cs typeface="Times New Roman" pitchFamily="18" charset="0"/>
              </a:rPr>
              <a:t>́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3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3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83568" y="4219128"/>
            <a:ext cx="9201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Како́й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се͞го́дня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день 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неде́ли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1800" dirty="0">
              <a:latin typeface="Arial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910070" y="5229199"/>
            <a:ext cx="46142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Се͞го́дня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пя́тница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8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95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31" y="260648"/>
            <a:ext cx="5297487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79712" y="1219581"/>
            <a:ext cx="50617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- Се͞го́дня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тре́тье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февраля.</a:t>
            </a:r>
            <a:r>
              <a:rPr lang="ru-RU" sz="3200" b="1" dirty="0" smtClean="0">
                <a:latin typeface="Palatino Linotype"/>
                <a:cs typeface="Times New Roman" pitchFamily="18" charset="0"/>
              </a:rPr>
              <a:t>́</a:t>
            </a:r>
            <a:endParaRPr lang="vi-V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58813" y="1703388"/>
            <a:ext cx="6048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Како́й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се(й)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ча́с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уро́к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18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192338" y="2349500"/>
            <a:ext cx="72723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Се(й)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ча́с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altLang="ru-RU" sz="3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матема</a:t>
            </a:r>
            <a:r>
              <a:rPr lang="ru-RU" altLang="ru-RU" sz="3600" b="1" dirty="0" err="1" smtClean="0">
                <a:solidFill>
                  <a:srgbClr val="000000"/>
                </a:solidFill>
                <a:latin typeface="Palatino Linotype"/>
                <a:cs typeface="Times New Roman" pitchFamily="18" charset="0"/>
              </a:rPr>
              <a:t>́</a:t>
            </a:r>
            <a:r>
              <a:rPr lang="ru-RU" altLang="ru-RU" sz="3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тики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8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50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249461" y="34043"/>
            <a:ext cx="8571011" cy="1234717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6000" b="1" dirty="0" smtClean="0">
                <a:solidFill>
                  <a:schemeClr val="tx1"/>
                </a:solidFill>
                <a:cs typeface="Times New Roman" pitchFamily="18" charset="0"/>
              </a:rPr>
              <a:t>На͜ </a:t>
            </a:r>
            <a:r>
              <a:rPr lang="ru-RU" altLang="ru-RU" sz="6000" b="1" dirty="0" err="1" smtClean="0">
                <a:solidFill>
                  <a:schemeClr val="tx1"/>
                </a:solidFill>
                <a:cs typeface="Times New Roman" pitchFamily="18" charset="0"/>
              </a:rPr>
              <a:t>уро́ке</a:t>
            </a:r>
            <a:r>
              <a:rPr lang="ru-RU" altLang="ru-RU" sz="6000" b="1" dirty="0" smtClean="0">
                <a:solidFill>
                  <a:schemeClr val="tx1"/>
                </a:solidFill>
                <a:cs typeface="Times New Roman" pitchFamily="18" charset="0"/>
              </a:rPr>
              <a:t> мы </a:t>
            </a:r>
            <a:r>
              <a:rPr lang="ru-RU" altLang="ru-RU" sz="6000" b="1" dirty="0" err="1" smtClean="0">
                <a:solidFill>
                  <a:schemeClr val="tx1"/>
                </a:solidFill>
                <a:cs typeface="Times New Roman" pitchFamily="18" charset="0"/>
              </a:rPr>
              <a:t>бу́дем</a:t>
            </a:r>
            <a:r>
              <a:rPr lang="ru-RU" altLang="ru-RU" sz="6000" b="1" dirty="0" smtClean="0">
                <a:solidFill>
                  <a:schemeClr val="tx1"/>
                </a:solidFill>
                <a:cs typeface="Times New Roman" pitchFamily="18" charset="0"/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16850" y="792733"/>
            <a:ext cx="6400800" cy="3474720"/>
          </a:xfrm>
        </p:spPr>
        <p:txBody>
          <a:bodyPr/>
          <a:lstStyle/>
          <a:p>
            <a:pPr marL="45720" indent="0">
              <a:buNone/>
            </a:pPr>
            <a:endParaRPr lang="ru-RU" sz="4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Arial" pitchFamily="34" charset="0"/>
              <a:buChar char="•"/>
            </a:pPr>
            <a:r>
              <a:rPr lang="ru-RU" sz="4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писа́ть</a:t>
            </a:r>
            <a:endParaRPr lang="ru-RU" sz="4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28683" y="3284984"/>
            <a:ext cx="273685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4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чита́ть</a:t>
            </a:r>
            <a:endParaRPr lang="ru-RU" sz="4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847" y="3981124"/>
            <a:ext cx="51895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4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хо̅ро̅шо</a:t>
            </a:r>
            <a:r>
              <a:rPr lang="ru-RU" sz="4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ru-RU" sz="4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го̅во̅ри́ть</a:t>
            </a:r>
            <a:endParaRPr lang="ru-RU" sz="4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2"/>
          <a:stretch/>
        </p:blipFill>
        <p:spPr bwMode="auto">
          <a:xfrm>
            <a:off x="4677628" y="1268761"/>
            <a:ext cx="792770" cy="79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972" y="3737753"/>
            <a:ext cx="1390462" cy="105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062314"/>
            <a:ext cx="1671237" cy="1065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072" y="2492896"/>
            <a:ext cx="716285" cy="1014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95156" y="2492896"/>
            <a:ext cx="530098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4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</a:t>
            </a:r>
            <a:r>
              <a:rPr lang="ru-RU" sz="4800" dirty="0" err="1" smtClean="0">
                <a:solidFill>
                  <a:prstClr val="black"/>
                </a:solidFill>
                <a:latin typeface="Palatino Linotype"/>
                <a:cs typeface="Times New Roman" panose="02020603050405020304" pitchFamily="18" charset="0"/>
              </a:rPr>
              <a:t>́</a:t>
            </a:r>
            <a:r>
              <a:rPr lang="ru-RU" sz="4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r>
              <a:rPr lang="ru-RU" sz="4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</a:t>
            </a:r>
            <a:r>
              <a:rPr lang="ru-RU" sz="4800" dirty="0" err="1" smtClean="0">
                <a:solidFill>
                  <a:prstClr val="black"/>
                </a:solidFill>
                <a:latin typeface="Palatino Linotype"/>
                <a:cs typeface="Times New Roman" panose="02020603050405020304" pitchFamily="18" charset="0"/>
              </a:rPr>
              <a:t>́</a:t>
            </a:r>
            <a:r>
              <a:rPr lang="ru-RU" sz="4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</a:t>
            </a:r>
            <a:endParaRPr lang="ru-RU" sz="4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4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8" t="27436" r="26386" b="32828"/>
          <a:stretch/>
        </p:blipFill>
        <p:spPr bwMode="auto">
          <a:xfrm>
            <a:off x="755576" y="2348880"/>
            <a:ext cx="742878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481027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ЧИСТО̄ПИСА́НИЕ</a:t>
            </a:r>
            <a:endParaRPr lang="ru-RU" sz="32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03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404664"/>
            <a:ext cx="7173416" cy="5688632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Про̄чита</a:t>
            </a:r>
            <a:r>
              <a:rPr lang="ru-RU" sz="5400" b="1" dirty="0" err="1" smtClean="0">
                <a:latin typeface="Palatino Linotype"/>
                <a:cs typeface="Times New Roman" pitchFamily="18" charset="0"/>
              </a:rPr>
              <a:t>́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число</a:t>
            </a:r>
            <a:r>
              <a:rPr lang="ru-RU" sz="5400" b="1" dirty="0">
                <a:latin typeface="Palatino Linotype"/>
                <a:cs typeface="Times New Roman" pitchFamily="18" charset="0"/>
              </a:rPr>
              <a:t>́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7"/>
          <a:stretch/>
        </p:blipFill>
        <p:spPr bwMode="auto">
          <a:xfrm>
            <a:off x="611560" y="1412776"/>
            <a:ext cx="7920880" cy="5074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487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835</TotalTime>
  <Words>309</Words>
  <Application>Microsoft Office PowerPoint</Application>
  <PresentationFormat>Экран (4:3)</PresentationFormat>
  <Paragraphs>120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На͜ уро́ке мы бу́дем: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Ученик</cp:lastModifiedBy>
  <cp:revision>34</cp:revision>
  <dcterms:created xsi:type="dcterms:W3CDTF">2022-11-06T10:11:46Z</dcterms:created>
  <dcterms:modified xsi:type="dcterms:W3CDTF">2023-02-03T05:05:43Z</dcterms:modified>
</cp:coreProperties>
</file>