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6" r:id="rId10"/>
    <p:sldId id="267" r:id="rId11"/>
    <p:sldId id="265" r:id="rId12"/>
    <p:sldId id="264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7376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283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020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1716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442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32562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653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91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577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378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90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782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806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075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263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452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924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7EFDD2-0EA0-4B7B-8EFD-B3ED8D527D0F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A1B62FE-8AFF-41A9-8B02-87894A74C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5665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perspectiveAbove"/>
              <a:lightRig rig="harsh" dir="t"/>
            </a:scene3d>
            <a:sp3d extrusionH="57150" prstMaterial="matte">
              <a:bevelT w="63500" h="127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cap="none" dirty="0" smtClean="0">
                <a:ln/>
                <a:solidFill>
                  <a:schemeClr val="accent3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На воде и в лесу</a:t>
            </a:r>
            <a:endParaRPr lang="ru-RU" b="1" cap="none" dirty="0">
              <a:ln/>
              <a:solidFill>
                <a:schemeClr val="accent3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perspectiveContrastingRightFacing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Окружающий мир</a:t>
            </a:r>
          </a:p>
          <a:p>
            <a:r>
              <a:rPr lang="ru-RU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 </a:t>
            </a:r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2 класс</a:t>
            </a:r>
          </a:p>
          <a:p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Учитель Буданова Е.В.</a:t>
            </a:r>
            <a:endParaRPr lang="ru-RU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275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9785" y="536331"/>
            <a:ext cx="483577" cy="3516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130" y="536331"/>
            <a:ext cx="506012" cy="3718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77761" y="524927"/>
            <a:ext cx="506012" cy="371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342" y="524927"/>
            <a:ext cx="506012" cy="371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059" y="516135"/>
            <a:ext cx="506012" cy="3718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106" y="896815"/>
            <a:ext cx="506012" cy="3718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284" y="888023"/>
            <a:ext cx="506012" cy="3718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350" y="888023"/>
            <a:ext cx="506012" cy="3718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130" y="888023"/>
            <a:ext cx="506012" cy="3718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4118" y="896815"/>
            <a:ext cx="506012" cy="3718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721" y="896815"/>
            <a:ext cx="506012" cy="3718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726" y="896815"/>
            <a:ext cx="506012" cy="3718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233" y="1286287"/>
            <a:ext cx="506012" cy="3718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3394" y="1277495"/>
            <a:ext cx="506012" cy="3718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597" y="1268703"/>
            <a:ext cx="506012" cy="37188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615" y="1259911"/>
            <a:ext cx="506012" cy="37188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889" y="1249493"/>
            <a:ext cx="506012" cy="3718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692" y="1248507"/>
            <a:ext cx="506012" cy="3718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6632" y="1248507"/>
            <a:ext cx="506012" cy="37188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435" y="1238409"/>
            <a:ext cx="506012" cy="37188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375" y="1228311"/>
            <a:ext cx="506012" cy="37188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363" y="1248507"/>
            <a:ext cx="506012" cy="37188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2148" y="1248507"/>
            <a:ext cx="506012" cy="37188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870" y="1248507"/>
            <a:ext cx="506012" cy="37188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410" y="1248507"/>
            <a:ext cx="506012" cy="37188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70032" y="1588795"/>
            <a:ext cx="506012" cy="37188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512" y="1979254"/>
            <a:ext cx="506012" cy="37188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408" y="1979254"/>
            <a:ext cx="506012" cy="37188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0396" y="1981544"/>
            <a:ext cx="506012" cy="37188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021" y="1979254"/>
            <a:ext cx="506012" cy="37188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773" y="1972087"/>
            <a:ext cx="506012" cy="371888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409" y="1954821"/>
            <a:ext cx="506012" cy="37188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870" y="1960683"/>
            <a:ext cx="506012" cy="37188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4118" y="1960683"/>
            <a:ext cx="506012" cy="37188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101" y="2300651"/>
            <a:ext cx="506012" cy="371888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280" y="2352791"/>
            <a:ext cx="506012" cy="371888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087" y="2327376"/>
            <a:ext cx="506012" cy="371888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258" y="2343975"/>
            <a:ext cx="506012" cy="371888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179" y="2306513"/>
            <a:ext cx="506012" cy="371888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4" y="2313013"/>
            <a:ext cx="506012" cy="371888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9973" y="2326736"/>
            <a:ext cx="506012" cy="371888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9064" y="2704459"/>
            <a:ext cx="506012" cy="371888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035" y="3105679"/>
            <a:ext cx="506012" cy="371888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362" y="3105679"/>
            <a:ext cx="506012" cy="371888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350" y="3087751"/>
            <a:ext cx="506012" cy="371888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130" y="3076695"/>
            <a:ext cx="506012" cy="371888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915" y="3076003"/>
            <a:ext cx="506012" cy="371888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344" y="3074697"/>
            <a:ext cx="506012" cy="371888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856" y="3074697"/>
            <a:ext cx="506012" cy="371888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55882" y="3078930"/>
            <a:ext cx="506012" cy="371888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950" y="3446585"/>
            <a:ext cx="506012" cy="371888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858" y="3453801"/>
            <a:ext cx="506012" cy="371888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583" y="3455406"/>
            <a:ext cx="506012" cy="371888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361" y="3427027"/>
            <a:ext cx="506012" cy="371888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94" y="3438750"/>
            <a:ext cx="506012" cy="371888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198" y="3438750"/>
            <a:ext cx="506012" cy="371888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77761" y="3419866"/>
            <a:ext cx="506012" cy="371888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28164" y="3798570"/>
            <a:ext cx="506012" cy="371888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43" y="4149939"/>
            <a:ext cx="506012" cy="371888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025" y="4149939"/>
            <a:ext cx="506012" cy="371888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577" y="4166225"/>
            <a:ext cx="506012" cy="371888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950" y="4166225"/>
            <a:ext cx="506012" cy="371888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502" y="4174691"/>
            <a:ext cx="506012" cy="371888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338" y="4166225"/>
            <a:ext cx="506012" cy="371888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7335" y="4174691"/>
            <a:ext cx="506012" cy="371888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3483544" y="1485900"/>
            <a:ext cx="450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о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90998" y="2684901"/>
            <a:ext cx="63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87450" y="3780607"/>
            <a:ext cx="45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562768" y="512161"/>
            <a:ext cx="380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50005" y="888023"/>
            <a:ext cx="536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53723" y="1183923"/>
            <a:ext cx="338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506113" y="1954821"/>
            <a:ext cx="580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525250" y="2339387"/>
            <a:ext cx="408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506113" y="3028413"/>
            <a:ext cx="353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25250" y="3401978"/>
            <a:ext cx="398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525250" y="4166225"/>
            <a:ext cx="2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098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6715" y="211016"/>
            <a:ext cx="6356839" cy="409005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Почему гриб назвали подосиновик?</a:t>
            </a:r>
            <a:endParaRPr lang="ru-RU" sz="3200" dirty="0">
              <a:ln w="0"/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1986" y="441630"/>
            <a:ext cx="5270714" cy="3611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5400000">
              <a:prstClr val="black">
                <a:alpha val="50000"/>
              </a:prstClr>
            </a:innerShdw>
            <a:reflection blurRad="6350" stA="50000" endA="300" endPos="55500" dist="50800" dir="5400000" sy="-100000" algn="bl" rotWithShape="0"/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1636034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perspectiveAbove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Съедобные грибы</a:t>
            </a:r>
            <a:endParaRPr lang="ru-RU" b="1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6482" y="432838"/>
            <a:ext cx="5338305" cy="35588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perspectiveRigh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47688" y="432838"/>
            <a:ext cx="5100912" cy="3400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8254794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perspectiveAbove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Несъедобные грибы</a:t>
            </a:r>
            <a:endParaRPr lang="ru-RU" b="1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2328" y="547137"/>
            <a:ext cx="5232797" cy="34885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perspectiveRigh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48800" y="450423"/>
            <a:ext cx="5034969" cy="33566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8782090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888522"/>
            <a:ext cx="10227042" cy="1573823"/>
          </a:xfrm>
        </p:spPr>
        <p:txBody>
          <a:bodyPr/>
          <a:lstStyle/>
          <a:p>
            <a:pPr algn="ctr"/>
            <a:r>
              <a:rPr lang="ru-RU" b="1" cap="none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Прочитать задание на с. 26.</a:t>
            </a:r>
            <a:endParaRPr lang="ru-RU" b="1" cap="none" dirty="0">
              <a:ln w="127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9907" y="196884"/>
            <a:ext cx="10172699" cy="4691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6290946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perspectiveAbove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Творческое задание </a:t>
            </a:r>
            <a:endParaRPr lang="ru-RU" b="1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281354"/>
            <a:ext cx="11115065" cy="4019713"/>
          </a:xfrm>
        </p:spPr>
        <p:txBody>
          <a:bodyPr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Нарисовать условный знак, который указывал на то, что мухомор надо охранять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35062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046785"/>
            <a:ext cx="9901726" cy="1450730"/>
          </a:xfrm>
        </p:spPr>
        <p:txBody>
          <a:bodyPr>
            <a:scene3d>
              <a:camera prst="perspectiveAbove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Прочитать задание на с. 27.</a:t>
            </a:r>
            <a:endParaRPr lang="ru-RU" b="1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996" y="-61547"/>
            <a:ext cx="11093697" cy="48797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6660282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6028" y="342900"/>
            <a:ext cx="10410089" cy="58556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6495890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65442"/>
            <a:ext cx="10606454" cy="59661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16200000">
              <a:prstClr val="black">
                <a:alpha val="50000"/>
              </a:prstClr>
            </a:inn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0976172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perspectiveAbove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Подведение итогов урока</a:t>
            </a:r>
            <a:endParaRPr lang="ru-RU" b="1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0948011" cy="3615267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О чём мы говорили на уроке?</a:t>
            </a:r>
          </a:p>
          <a:p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Какие выводы вы для себя сделаете?</a:t>
            </a:r>
            <a:endParaRPr lang="ru-RU" sz="3600" dirty="0">
              <a:ln w="0"/>
              <a:solidFill>
                <a:schemeClr val="tx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84223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39" y="4352192"/>
            <a:ext cx="11790484" cy="2206870"/>
          </a:xfrm>
        </p:spPr>
        <p:txBody>
          <a:bodyPr>
            <a:normAutofit/>
          </a:bodyPr>
          <a:lstStyle/>
          <a:p>
            <a:r>
              <a:rPr lang="ru-RU" sz="3200" i="1" cap="none" dirty="0" smtClean="0"/>
              <a:t>Какие правила нужно соблюдать, чтобы предотвратить пожар?</a:t>
            </a:r>
            <a:br>
              <a:rPr lang="ru-RU" sz="3200" i="1" cap="none" dirty="0" smtClean="0"/>
            </a:br>
            <a:r>
              <a:rPr lang="ru-RU" sz="3200" i="1" cap="none" dirty="0" smtClean="0"/>
              <a:t>Как надо себя вести, если пожар всё-таки возник?</a:t>
            </a:r>
            <a:endParaRPr lang="ru-RU" sz="3200" i="1" cap="none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02858" y="-152400"/>
            <a:ext cx="5554164" cy="38891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42538" y="378070"/>
            <a:ext cx="5262074" cy="3727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9758980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315" y="290146"/>
            <a:ext cx="11597054" cy="4010921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Находясь в лесу, не срывайте и не берите в рот незнакомые растения: травы, ягоды и грибы. Если во время привала вы собираетесь подкрепиться, вымойте руки чистой водой с мылом.</a:t>
            </a:r>
            <a:endParaRPr lang="ru-RU" sz="3600" dirty="0">
              <a:ln w="0"/>
              <a:solidFill>
                <a:schemeClr val="tx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16816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9699503" cy="1507067"/>
          </a:xfrm>
        </p:spPr>
        <p:txBody>
          <a:bodyPr/>
          <a:lstStyle/>
          <a:p>
            <a:pPr algn="ctr"/>
            <a:r>
              <a:rPr lang="ru-RU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Домашнее задание</a:t>
            </a:r>
            <a:endParaRPr lang="ru-RU" b="1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9848973" cy="361526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С. 24 – 27 читать, пересказывать.</a:t>
            </a:r>
            <a:endParaRPr lang="ru-RU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02744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1431588" cy="1507067"/>
          </a:xfrm>
        </p:spPr>
        <p:txBody>
          <a:bodyPr>
            <a:scene3d>
              <a:camera prst="perspectiveAbove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b="1" i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Самоопределение к деятельности</a:t>
            </a:r>
            <a:endParaRPr lang="ru-RU" b="1" i="1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685800"/>
            <a:ext cx="12192000" cy="3615267"/>
          </a:xfrm>
        </p:spPr>
        <p:txBody>
          <a:bodyPr>
            <a:normAutofit/>
            <a:scene3d>
              <a:camera prst="perspectiveContrastingRightFacing"/>
              <a:lightRig rig="threePt" dir="t"/>
            </a:scene3d>
          </a:bodyPr>
          <a:lstStyle/>
          <a:p>
            <a:pPr marL="0" indent="0">
              <a:buNone/>
            </a:pPr>
            <a:r>
              <a:rPr lang="ru-RU" sz="3600" dirty="0" smtClean="0">
                <a:ln w="0"/>
                <a:solidFill>
                  <a:schemeClr val="accent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Где ещё нужно соблюдать правила безопасности?</a:t>
            </a:r>
            <a:endParaRPr lang="ru-RU" sz="3600" dirty="0">
              <a:ln w="0"/>
              <a:solidFill>
                <a:schemeClr val="accent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85318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818184"/>
            <a:ext cx="10420473" cy="1863969"/>
          </a:xfrm>
        </p:spPr>
        <p:txBody>
          <a:bodyPr>
            <a:scene3d>
              <a:camera prst="perspectiveAbove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Беседа, работа по учебнику</a:t>
            </a:r>
            <a:endParaRPr lang="ru-RU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2080" y="298938"/>
            <a:ext cx="4649787" cy="6858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На воде</a:t>
            </a:r>
            <a:endParaRPr lang="ru-RU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4212" y="1270000"/>
            <a:ext cx="4499971" cy="33566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isometricOffAxis1Righ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79066" y="298938"/>
            <a:ext cx="4665134" cy="6858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В лесу</a:t>
            </a:r>
            <a:endParaRPr lang="ru-RU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418386" y="1307363"/>
            <a:ext cx="4429136" cy="33192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463303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562" y="5275384"/>
            <a:ext cx="11614638" cy="1354016"/>
          </a:xfrm>
        </p:spPr>
        <p:txBody>
          <a:bodyPr>
            <a:normAutofit/>
            <a:scene3d>
              <a:camera prst="perspectiveAbove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Какие правила можно сформулировать по рисунку?</a:t>
            </a:r>
            <a:endParaRPr lang="ru-RU" sz="3200" b="1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90880" y="123785"/>
            <a:ext cx="9321435" cy="50460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bliqueBottomRigh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816509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769" y="4487332"/>
            <a:ext cx="11825653" cy="150706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cap="none" dirty="0">
                <a:ln w="12700" cmpd="sng">
                  <a:solidFill>
                    <a:srgbClr val="6A9E1F"/>
                  </a:solidFill>
                  <a:prstDash val="solid"/>
                </a:ln>
                <a:gradFill>
                  <a:gsLst>
                    <a:gs pos="0">
                      <a:srgbClr val="6A9E1F"/>
                    </a:gs>
                    <a:gs pos="4000">
                      <a:srgbClr val="6A9E1F">
                        <a:lumMod val="60000"/>
                        <a:lumOff val="40000"/>
                      </a:srgbClr>
                    </a:gs>
                    <a:gs pos="87000">
                      <a:srgbClr val="6A9E1F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effectLst>
                  <a:glow rad="63500">
                    <a:srgbClr val="6A9E1F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Какие правила можно сформулировать по рисунку?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3100" y="159820"/>
            <a:ext cx="7658099" cy="47210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6424758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354" y="167054"/>
            <a:ext cx="11561884" cy="4134013"/>
          </a:xfrm>
        </p:spPr>
        <p:txBody>
          <a:bodyPr/>
          <a:lstStyle/>
          <a:p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Почему нельзя купаться в грозу?</a:t>
            </a:r>
          </a:p>
          <a:p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Почему нельзя подплывать близко к судам, яхтам, катерам?</a:t>
            </a:r>
          </a:p>
          <a:p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Где и почему нельзя нырять в воду вниз головой?</a:t>
            </a:r>
          </a:p>
          <a:p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Можно ли купаться при высоких волнах?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05193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1015" y="211016"/>
            <a:ext cx="5410851" cy="40900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Ваня шёл купаться с другом</a:t>
            </a:r>
          </a:p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с большим красивым кругом.</a:t>
            </a:r>
          </a:p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Ваня плавал на кругу – </a:t>
            </a:r>
          </a:p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Друг стоял на берегу.</a:t>
            </a:r>
          </a:p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Думал друг: «А если вдруг</a:t>
            </a:r>
          </a:p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Лопнет круг… Утонет друг.</a:t>
            </a:r>
          </a:p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Подниму-ка лучше лай».</a:t>
            </a:r>
          </a:p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Далеко не заплывай!</a:t>
            </a:r>
          </a:p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Не волнуйся, Дружок,</a:t>
            </a:r>
          </a:p>
          <a:p>
            <a:pPr marL="0" indent="0" algn="ctr">
              <a:buNone/>
            </a:pP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Выхожу на бережок!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29777" y="334108"/>
            <a:ext cx="5702300" cy="3966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7612538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9785" y="536331"/>
            <a:ext cx="483577" cy="3516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130" y="536331"/>
            <a:ext cx="506012" cy="3718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77761" y="524927"/>
            <a:ext cx="506012" cy="371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342" y="524927"/>
            <a:ext cx="506012" cy="371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059" y="516135"/>
            <a:ext cx="506012" cy="3718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106" y="896815"/>
            <a:ext cx="506012" cy="3718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284" y="888023"/>
            <a:ext cx="506012" cy="3718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350" y="888023"/>
            <a:ext cx="506012" cy="3718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130" y="888023"/>
            <a:ext cx="506012" cy="3718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4118" y="896815"/>
            <a:ext cx="506012" cy="3718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721" y="896815"/>
            <a:ext cx="506012" cy="3718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726" y="896815"/>
            <a:ext cx="506012" cy="3718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233" y="1286287"/>
            <a:ext cx="506012" cy="3718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3394" y="1277495"/>
            <a:ext cx="506012" cy="3718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597" y="1268703"/>
            <a:ext cx="506012" cy="37188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615" y="1259911"/>
            <a:ext cx="506012" cy="37188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889" y="1249493"/>
            <a:ext cx="506012" cy="3718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692" y="1248507"/>
            <a:ext cx="506012" cy="3718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6632" y="1248507"/>
            <a:ext cx="506012" cy="37188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435" y="1238409"/>
            <a:ext cx="506012" cy="37188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375" y="1228311"/>
            <a:ext cx="506012" cy="37188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363" y="1248507"/>
            <a:ext cx="506012" cy="37188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2148" y="1248507"/>
            <a:ext cx="506012" cy="37188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870" y="1248507"/>
            <a:ext cx="506012" cy="37188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410" y="1248507"/>
            <a:ext cx="506012" cy="37188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70032" y="1588795"/>
            <a:ext cx="506012" cy="37188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512" y="1979254"/>
            <a:ext cx="506012" cy="37188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408" y="1979254"/>
            <a:ext cx="506012" cy="37188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0396" y="1981544"/>
            <a:ext cx="506012" cy="37188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021" y="1979254"/>
            <a:ext cx="506012" cy="37188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773" y="1972087"/>
            <a:ext cx="506012" cy="371888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409" y="1954821"/>
            <a:ext cx="506012" cy="37188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870" y="1960683"/>
            <a:ext cx="506012" cy="37188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4118" y="1960683"/>
            <a:ext cx="506012" cy="37188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101" y="2300651"/>
            <a:ext cx="506012" cy="371888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280" y="2352791"/>
            <a:ext cx="506012" cy="371888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087" y="2327376"/>
            <a:ext cx="506012" cy="371888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258" y="2343975"/>
            <a:ext cx="506012" cy="371888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179" y="2306513"/>
            <a:ext cx="506012" cy="371888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4" y="2313013"/>
            <a:ext cx="506012" cy="371888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85997" y="2332571"/>
            <a:ext cx="506012" cy="371888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9064" y="2704459"/>
            <a:ext cx="506012" cy="371888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035" y="3105679"/>
            <a:ext cx="506012" cy="371888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362" y="3105679"/>
            <a:ext cx="506012" cy="371888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350" y="3087751"/>
            <a:ext cx="506012" cy="371888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130" y="3076695"/>
            <a:ext cx="506012" cy="371888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915" y="3076003"/>
            <a:ext cx="506012" cy="371888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344" y="3074697"/>
            <a:ext cx="506012" cy="371888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856" y="3074697"/>
            <a:ext cx="506012" cy="371888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55882" y="3078930"/>
            <a:ext cx="506012" cy="371888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950" y="3446585"/>
            <a:ext cx="506012" cy="371888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858" y="3453801"/>
            <a:ext cx="506012" cy="371888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583" y="3455406"/>
            <a:ext cx="506012" cy="371888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361" y="3427027"/>
            <a:ext cx="506012" cy="371888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94" y="3438750"/>
            <a:ext cx="506012" cy="371888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198" y="3438750"/>
            <a:ext cx="506012" cy="371888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77761" y="3419866"/>
            <a:ext cx="506012" cy="371888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28164" y="3798570"/>
            <a:ext cx="506012" cy="371888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43" y="4149939"/>
            <a:ext cx="506012" cy="371888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025" y="4149939"/>
            <a:ext cx="506012" cy="371888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577" y="4166225"/>
            <a:ext cx="506012" cy="371888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950" y="4166225"/>
            <a:ext cx="506012" cy="371888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502" y="4174691"/>
            <a:ext cx="506012" cy="371888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338" y="4166225"/>
            <a:ext cx="506012" cy="371888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7335" y="4174691"/>
            <a:ext cx="506012" cy="371888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3483544" y="1485900"/>
            <a:ext cx="450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90998" y="2684901"/>
            <a:ext cx="638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87450" y="3780607"/>
            <a:ext cx="45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9988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159</TotalTime>
  <Words>269</Words>
  <Application>Microsoft Office PowerPoint</Application>
  <PresentationFormat>Широкоэкранный</PresentationFormat>
  <Paragraphs>53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Century Gothic</vt:lpstr>
      <vt:lpstr>Wingdings 3</vt:lpstr>
      <vt:lpstr>Сектор</vt:lpstr>
      <vt:lpstr>На воде и в лесу</vt:lpstr>
      <vt:lpstr>Какие правила нужно соблюдать, чтобы предотвратить пожар? Как надо себя вести, если пожар всё-таки возник?</vt:lpstr>
      <vt:lpstr>Самоопределение к деятельности</vt:lpstr>
      <vt:lpstr>Беседа, работа по учебнику</vt:lpstr>
      <vt:lpstr>Какие правила можно сформулировать по рисунку?</vt:lpstr>
      <vt:lpstr>Какие правила можно сформулировать по рисунку?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Съедобные грибы</vt:lpstr>
      <vt:lpstr>Несъедобные грибы</vt:lpstr>
      <vt:lpstr>Прочитать задание на с. 26.</vt:lpstr>
      <vt:lpstr>Творческое задание </vt:lpstr>
      <vt:lpstr>Прочитать задание на с. 27.</vt:lpstr>
      <vt:lpstr>Презентация PowerPoint</vt:lpstr>
      <vt:lpstr>Презентация PowerPoint</vt:lpstr>
      <vt:lpstr>Подведение итогов урока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воде и в лесу</dc:title>
  <dc:creator>Елена Викторовна Буданова</dc:creator>
  <cp:lastModifiedBy>Елена Викторовна Буданова</cp:lastModifiedBy>
  <cp:revision>17</cp:revision>
  <dcterms:created xsi:type="dcterms:W3CDTF">2023-02-06T10:11:56Z</dcterms:created>
  <dcterms:modified xsi:type="dcterms:W3CDTF">2023-02-06T12:50:58Z</dcterms:modified>
</cp:coreProperties>
</file>