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_rels/slideMaster9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3.xml.rels" ContentType="application/vnd.openxmlformats-package.relationships+xml"/>
  <Override PartName="/ppt/theme/theme1.xml" ContentType="application/vnd.openxmlformats-officedocument.theme+xml"/>
  <Override PartName="/ppt/theme/theme9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_rels/slideLayout39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37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38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39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148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49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33.xml.rels" ContentType="application/vnd.openxmlformats-package.relationships+xml"/>
  <Override PartName="/ppt/slideLayouts/_rels/slideLayout134.xml.rels" ContentType="application/vnd.openxmlformats-package.relationships+xml"/>
  <Override PartName="/ppt/slideLayouts/_rels/slideLayout135.xml.rels" ContentType="application/vnd.openxmlformats-package.relationships+xml"/>
  <Override PartName="/ppt/slideLayouts/_rels/slideLayout136.xml.rels" ContentType="application/vnd.openxmlformats-package.relationships+xml"/>
  <Override PartName="/ppt/slideLayouts/_rels/slideLayout140.xml.rels" ContentType="application/vnd.openxmlformats-package.relationships+xml"/>
  <Override PartName="/ppt/slideLayouts/_rels/slideLayout141.xml.rels" ContentType="application/vnd.openxmlformats-package.relationships+xml"/>
  <Override PartName="/ppt/slideLayouts/_rels/slideLayout142.xml.rels" ContentType="application/vnd.openxmlformats-package.relationships+xml"/>
  <Override PartName="/ppt/slideLayouts/_rels/slideLayout143.xml.rels" ContentType="application/vnd.openxmlformats-package.relationships+xml"/>
  <Override PartName="/ppt/slideLayouts/_rels/slideLayout144.xml.rels" ContentType="application/vnd.openxmlformats-package.relationships+xml"/>
  <Override PartName="/ppt/slideLayouts/_rels/slideLayout145.xml.rels" ContentType="application/vnd.openxmlformats-package.relationships+xml"/>
  <Override PartName="/ppt/slideLayouts/_rels/slideLayout146.xml.rels" ContentType="application/vnd.openxmlformats-package.relationships+xml"/>
  <Override PartName="/ppt/slideLayouts/_rels/slideLayout147.xml.rels" ContentType="application/vnd.openxmlformats-package.relationships+xml"/>
  <Override PartName="/ppt/slideLayouts/_rels/slideLayout150.xml.rels" ContentType="application/vnd.openxmlformats-package.relationships+xml"/>
  <Override PartName="/ppt/slideLayouts/_rels/slideLayout151.xml.rels" ContentType="application/vnd.openxmlformats-package.relationships+xml"/>
  <Override PartName="/ppt/slideLayouts/_rels/slideLayout152.xml.rels" ContentType="application/vnd.openxmlformats-package.relationships+xml"/>
  <Override PartName="/ppt/slideLayouts/_rels/slideLayout153.xml.rels" ContentType="application/vnd.openxmlformats-package.relationships+xml"/>
  <Override PartName="/ppt/slideLayouts/_rels/slideLayout154.xml.rels" ContentType="application/vnd.openxmlformats-package.relationships+xml"/>
  <Override PartName="/ppt/slideLayouts/_rels/slideLayout155.xml.rels" ContentType="application/vnd.openxmlformats-package.relationships+xml"/>
  <Override PartName="/ppt/slideLayouts/_rels/slideLayout156.xml.rels" ContentType="application/vnd.openxmlformats-package.relationships+xml"/>
  <Override PartName="/ppt/slideLayouts/slideLayout61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media/image57.png" ContentType="image/png"/>
  <Override PartName="/ppt/media/image28.jpeg" ContentType="image/jpeg"/>
  <Override PartName="/ppt/media/image1.png" ContentType="image/png"/>
  <Override PartName="/ppt/media/audio1.wav" ContentType="audio/x-wav"/>
  <Override PartName="/ppt/media/image9.png" ContentType="image/png"/>
  <Override PartName="/ppt/media/image58.png" ContentType="image/png"/>
  <Override PartName="/ppt/media/image2.png" ContentType="image/png"/>
  <Override PartName="/ppt/media/image17.jpeg" ContentType="image/jpeg"/>
  <Override PartName="/ppt/media/image3.png" ContentType="image/png"/>
  <Override PartName="/ppt/media/image4.png" ContentType="image/png"/>
  <Override PartName="/ppt/media/image45.jpeg" ContentType="image/jpeg"/>
  <Override PartName="/ppt/media/image5.png" ContentType="image/png"/>
  <Override PartName="/ppt/media/image8.jpeg" ContentType="image/jpeg"/>
  <Override PartName="/ppt/media/image6.png" ContentType="image/png"/>
  <Override PartName="/ppt/media/image34.jpeg" ContentType="image/jpeg"/>
  <Override PartName="/ppt/media/image7.png" ContentType="image/png"/>
  <Override PartName="/ppt/media/image10.png" ContentType="image/png"/>
  <Override PartName="/ppt/media/image29.jpeg" ContentType="image/jpeg"/>
  <Override PartName="/ppt/media/image11.png" ContentType="image/png"/>
  <Override PartName="/ppt/media/image12.png" ContentType="image/png"/>
  <Override PartName="/ppt/media/image18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9.gif" ContentType="image/gif"/>
  <Override PartName="/ppt/media/media20.mp3" ContentType="application/vnd.sun.star.media"/>
  <Override PartName="/ppt/media/image35.jpeg" ContentType="image/jpeg"/>
  <Override PartName="/ppt/media/image21.png" ContentType="image/pn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48.gif" ContentType="image/gif"/>
  <Override PartName="/ppt/media/image26.jpeg" ContentType="image/jpeg"/>
  <Override PartName="/ppt/media/image37.png" ContentType="image/png"/>
  <Override PartName="/ppt/media/image27.jpeg" ContentType="image/jpeg"/>
  <Override PartName="/ppt/media/image30.jpeg" ContentType="image/jpeg"/>
  <Override PartName="/ppt/media/image31.png" ContentType="image/png"/>
  <Override PartName="/ppt/media/image32.jpeg" ContentType="image/jpeg"/>
  <Override PartName="/ppt/media/image52.png" ContentType="image/png"/>
  <Override PartName="/ppt/media/image33.png" ContentType="image/png"/>
  <Override PartName="/ppt/media/image36.jpeg" ContentType="image/jpeg"/>
  <Override PartName="/ppt/media/image38.png" ContentType="image/png"/>
  <Override PartName="/ppt/media/image59.gif" ContentType="image/gif"/>
  <Override PartName="/ppt/media/image39.gif" ContentType="image/gif"/>
  <Override PartName="/ppt/media/image40.gif" ContentType="image/gif"/>
  <Override PartName="/ppt/media/image41.jpeg" ContentType="image/jpeg"/>
  <Override PartName="/ppt/media/image51.gif" ContentType="image/gif"/>
  <Override PartName="/ppt/media/image42.jpeg" ContentType="image/jpeg"/>
  <Override PartName="/ppt/media/image61.gif" ContentType="image/gif"/>
  <Override PartName="/ppt/media/image43.jpeg" ContentType="image/jpeg"/>
  <Override PartName="/ppt/media/image50.png" ContentType="image/png"/>
  <Override PartName="/ppt/media/image44.jpeg" ContentType="image/jpeg"/>
  <Override PartName="/ppt/media/image60.png" ContentType="image/png"/>
  <Override PartName="/ppt/media/image46.jpeg" ContentType="image/jpeg"/>
  <Override PartName="/ppt/media/image47.jpeg" ContentType="image/jpeg"/>
  <Override PartName="/ppt/media/media49.mp3" ContentType="application/vnd.sun.star.media"/>
  <Override PartName="/ppt/media/image54.png" ContentType="image/png"/>
  <Override PartName="/ppt/media/image53.png" ContentType="image/png"/>
  <Override PartName="/ppt/media/image55.png" ContentType="image/png"/>
  <Override PartName="/ppt/media/image56.png" ContentType="image/png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7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  <p:sldMasterId id="2147483804" r:id="rId14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" Target="slides/slide1.xml"/><Relationship Id="rId16" Type="http://schemas.openxmlformats.org/officeDocument/2006/relationships/slide" Target="slides/slide2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20" Type="http://schemas.openxmlformats.org/officeDocument/2006/relationships/slide" Target="slides/slide6.xml"/><Relationship Id="rId21" Type="http://schemas.openxmlformats.org/officeDocument/2006/relationships/slide" Target="slides/slide7.xml"/><Relationship Id="rId22" Type="http://schemas.openxmlformats.org/officeDocument/2006/relationships/slide" Target="slides/slide8.xml"/><Relationship Id="rId23" Type="http://schemas.openxmlformats.org/officeDocument/2006/relationships/slide" Target="slides/slide9.xml"/><Relationship Id="rId24" Type="http://schemas.openxmlformats.org/officeDocument/2006/relationships/slide" Target="slides/slide10.xml"/><Relationship Id="rId25" Type="http://schemas.openxmlformats.org/officeDocument/2006/relationships/slide" Target="slides/slide11.xml"/><Relationship Id="rId26" Type="http://schemas.openxmlformats.org/officeDocument/2006/relationships/slide" Target="slides/slide12.xml"/><Relationship Id="rId27" Type="http://schemas.openxmlformats.org/officeDocument/2006/relationships/slide" Target="slides/slide13.xml"/><Relationship Id="rId28" Type="http://schemas.openxmlformats.org/officeDocument/2006/relationships/slide" Target="slides/slide14.xml"/><Relationship Id="rId29" Type="http://schemas.openxmlformats.org/officeDocument/2006/relationships/slide" Target="slides/slide15.xml"/><Relationship Id="rId30" Type="http://schemas.openxmlformats.org/officeDocument/2006/relationships/slide" Target="slides/slide16.xml"/><Relationship Id="rId31" Type="http://schemas.openxmlformats.org/officeDocument/2006/relationships/slide" Target="slides/slide17.xml"/><Relationship Id="rId32" Type="http://schemas.openxmlformats.org/officeDocument/2006/relationships/slide" Target="slides/slide18.xml"/><Relationship Id="rId33" Type="http://schemas.openxmlformats.org/officeDocument/2006/relationships/slide" Target="slides/slide19.xml"/><Relationship Id="rId34" Type="http://schemas.openxmlformats.org/officeDocument/2006/relationships/slide" Target="slides/slide2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4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5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7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8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5.xml"/><Relationship Id="rId8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1.xml"/><Relationship Id="rId14" Type="http://schemas.openxmlformats.org/officeDocument/2006/relationships/slideLayout" Target="../slideLayouts/slideLayout132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37.xml"/><Relationship Id="rId8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4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49.xml"/><Relationship Id="rId8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3.xml"/><Relationship Id="rId12" Type="http://schemas.openxmlformats.org/officeDocument/2006/relationships/slideLayout" Target="../slideLayouts/slideLayout154.xml"/><Relationship Id="rId13" Type="http://schemas.openxmlformats.org/officeDocument/2006/relationships/slideLayout" Target="../slideLayouts/slideLayout155.xml"/><Relationship Id="rId14" Type="http://schemas.openxmlformats.org/officeDocument/2006/relationships/slideLayout" Target="../slideLayouts/slideLayout156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6.xml"/><Relationship Id="rId9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8.xml"/><Relationship Id="rId9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9.xml"/><Relationship Id="rId8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4aa2d6"/>
            </a:gs>
            <a:gs pos="100000">
              <a:srgbClr val="002b36"/>
            </a:gs>
          </a:gsLst>
          <a:path path="circle">
            <a:fillToRect l="50000" t="70000" r="50000" b="3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3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6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87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388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89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90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1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9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30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431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32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33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PlaceHolder 8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6" name="PlaceHolder 9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7" name="PlaceHolder 10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8" name="PlaceHolder 11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9" name="PlaceHolder 12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7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78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479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80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81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2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0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521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522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23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24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5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5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46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7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8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7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88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89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0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91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8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9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10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11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12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5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36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137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8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39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79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180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1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82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Рисунок 137" descr="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Рисунок 137" descr="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</p:spPr>
        <p:txBody>
          <a:bodyPr lIns="0" rIns="0" tIns="0" bIns="0">
            <a:normAutofit fontScale="3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CustomShape 1"/>
          <p:cNvSpPr/>
          <p:nvPr/>
        </p:nvSpPr>
        <p:spPr>
          <a:xfrm>
            <a:off x="-9360" y="-7200"/>
            <a:ext cx="9162360" cy="1040760"/>
          </a:xfrm>
          <a:custGeom>
            <a:avLst/>
            <a:gdLst/>
            <a:ahLst/>
            <a:rect l="l" t="t" r="r" b="b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4a0">
                  <a:alpha val="45098"/>
                </a:srgbClr>
              </a:gs>
              <a:gs pos="100000">
                <a:srgbClr val="00c4cd">
                  <a:alpha val="55294"/>
                </a:srgb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4" name="CustomShape 2"/>
          <p:cNvSpPr/>
          <p:nvPr/>
        </p:nvSpPr>
        <p:spPr>
          <a:xfrm>
            <a:off x="4381560" y="-7200"/>
            <a:ext cx="4761720" cy="637560"/>
          </a:xfrm>
          <a:custGeom>
            <a:avLst/>
            <a:gdLst/>
            <a:ahLst/>
            <a:rect l="l" t="t" r="r" b="b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20000">
                <a:srgbClr val="008abf">
                  <a:alpha val="45098"/>
                </a:srgbClr>
              </a:gs>
              <a:gs pos="100000">
                <a:srgbClr val="00a0a8">
                  <a:alpha val="30196"/>
                </a:srgb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05" name="Group 3"/>
          <p:cNvGrpSpPr/>
          <p:nvPr/>
        </p:nvGrpSpPr>
        <p:grpSpPr>
          <a:xfrm>
            <a:off x="-29160" y="-16920"/>
            <a:ext cx="9197280" cy="1085760"/>
            <a:chOff x="-29160" y="-16920"/>
            <a:chExt cx="9197280" cy="1085760"/>
          </a:xfrm>
        </p:grpSpPr>
        <p:sp>
          <p:nvSpPr>
            <p:cNvPr id="306" name="CustomShape 4"/>
            <p:cNvSpPr/>
            <p:nvPr/>
          </p:nvSpPr>
          <p:spPr>
            <a:xfrm rot="21435600">
              <a:off x="-18720" y="201600"/>
              <a:ext cx="9162360" cy="648360"/>
            </a:xfrm>
            <a:custGeom>
              <a:avLst/>
              <a:gdLst/>
              <a:ahLst/>
              <a:rect l="l" t="t" r="r" b="b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7" name="CustomShape 5"/>
            <p:cNvSpPr/>
            <p:nvPr/>
          </p:nvSpPr>
          <p:spPr>
            <a:xfrm rot="21435600">
              <a:off x="-14040" y="275040"/>
              <a:ext cx="9174960" cy="529560"/>
            </a:xfrm>
            <a:custGeom>
              <a:avLst/>
              <a:gdLst/>
              <a:ahLst/>
              <a:rect l="l" t="t" r="r" b="b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08" name="PlaceHolder 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PlaceHolder 8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</p:spPr>
        <p:txBody>
          <a:bodyPr lIns="0" rIns="0" tIns="0" bIns="0">
            <a:normAutofit fontScale="81000"/>
          </a:bodyPr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audio" Target="../media/audio1.wav"/><Relationship Id="rId2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3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38.png"/><Relationship Id="rId3" Type="http://schemas.openxmlformats.org/officeDocument/2006/relationships/slideLayout" Target="../slideLayouts/slideLayout10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9.gif"/><Relationship Id="rId2" Type="http://schemas.openxmlformats.org/officeDocument/2006/relationships/image" Target="../media/image40.gif"/><Relationship Id="rId3" Type="http://schemas.openxmlformats.org/officeDocument/2006/relationships/audio" Target="../media/audio1.wav"/><Relationship Id="rId4" Type="http://schemas.openxmlformats.org/officeDocument/2006/relationships/slideLayout" Target="../slideLayouts/slideLayout10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39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jpeg"/><Relationship Id="rId6" Type="http://schemas.openxmlformats.org/officeDocument/2006/relationships/image" Target="../media/image47.jpeg"/><Relationship Id="rId7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8.gif"/><Relationship Id="rId2" Type="http://schemas.openxmlformats.org/officeDocument/2006/relationships/video" Target="../media/media49.mp3"/><Relationship Id="rId3" Type="http://schemas.microsoft.com/office/2007/relationships/media" Target="../media/media49.mp3"/><Relationship Id="rId4" Type="http://schemas.openxmlformats.org/officeDocument/2006/relationships/image" Target="../media/image50.png"/><Relationship Id="rId5" Type="http://schemas.openxmlformats.org/officeDocument/2006/relationships/audio" Target="../media/audio1.wav"/><Relationship Id="rId6" Type="http://schemas.openxmlformats.org/officeDocument/2006/relationships/slideLayout" Target="../slideLayouts/slideLayout49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51.gif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slideLayout" Target="../slideLayouts/slideLayout12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2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slideLayout" Target="../slideLayouts/slideLayout13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59.gif"/><Relationship Id="rId2" Type="http://schemas.openxmlformats.org/officeDocument/2006/relationships/image" Target="../media/image60.png"/><Relationship Id="rId3" Type="http://schemas.openxmlformats.org/officeDocument/2006/relationships/image" Target="../media/image61.gif"/><Relationship Id="rId4" Type="http://schemas.openxmlformats.org/officeDocument/2006/relationships/slideLayout" Target="../slideLayouts/slideLayout14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9.gif"/><Relationship Id="rId2" Type="http://schemas.openxmlformats.org/officeDocument/2006/relationships/video" Target="../media/media20.mp3"/><Relationship Id="rId3" Type="http://schemas.microsoft.com/office/2007/relationships/media" Target="../media/media20.mp3"/><Relationship Id="rId4" Type="http://schemas.openxmlformats.org/officeDocument/2006/relationships/image" Target="../media/image21.png"/><Relationship Id="rId5" Type="http://schemas.openxmlformats.org/officeDocument/2006/relationships/audio" Target="../media/audio1.wav"/><Relationship Id="rId6" Type="http://schemas.openxmlformats.org/officeDocument/2006/relationships/slideLayout" Target="../slideLayouts/slideLayout4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jpeg"/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5" Type="http://schemas.openxmlformats.org/officeDocument/2006/relationships/slideLayout" Target="../slideLayouts/slideLayout6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6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jpeg"/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png"/><Relationship Id="rId6" Type="http://schemas.openxmlformats.org/officeDocument/2006/relationships/image" Target="../media/image32.jpeg"/><Relationship Id="rId7" Type="http://schemas.openxmlformats.org/officeDocument/2006/relationships/slideLayout" Target="../slideLayouts/slideLayout7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jpeg"/><Relationship Id="rId3" Type="http://schemas.openxmlformats.org/officeDocument/2006/relationships/image" Target="../media/image35.jpeg"/><Relationship Id="rId4" Type="http://schemas.openxmlformats.org/officeDocument/2006/relationships/slideLayout" Target="../slideLayouts/slideLayout88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CustomShape 1"/>
          <p:cNvSpPr/>
          <p:nvPr/>
        </p:nvSpPr>
        <p:spPr>
          <a:xfrm>
            <a:off x="685800" y="836640"/>
            <a:ext cx="7771680" cy="4752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1836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0" lang="ru-RU" sz="5600" spc="-1" strike="noStrike">
                <a:solidFill>
                  <a:srgbClr val="ffffff"/>
                </a:solidFill>
                <a:latin typeface="Constantia"/>
                <a:ea typeface="DejaVu Sans"/>
              </a:rPr>
              <a:t>Классный час «Мир профессий:</a:t>
            </a:r>
            <a:br/>
            <a:r>
              <a:rPr b="0" lang="ru-RU" sz="5600" spc="-1" strike="noStrike">
                <a:solidFill>
                  <a:srgbClr val="ffffff"/>
                </a:solidFill>
                <a:latin typeface="Constantia"/>
                <a:ea typeface="DejaVu Sans"/>
              </a:rPr>
              <a:t>от прошлого к будущему» </a:t>
            </a:r>
            <a:endParaRPr b="0" lang="ru-RU" sz="5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>
        <p:sndAc>
          <p:stSnd>
            <p:snd r:embed="rId1" name="audio1.wav"/>
          </p:stSnd>
        </p:sndAc>
      </p:transition>
    </mc:Choice>
    <mc:Fallback>
      <p:transition spd="slow">
        <p:sndAc>
          <p:stSnd>
            <p:snd r:embed="rId1" name="audio1.wav"/>
          </p:stSnd>
        </p:sndAc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CustomShape 1"/>
          <p:cNvSpPr/>
          <p:nvPr/>
        </p:nvSpPr>
        <p:spPr>
          <a:xfrm>
            <a:off x="457200" y="7041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onstantia"/>
                <a:ea typeface="DejaVu Sans"/>
              </a:rPr>
              <a:t> </a:t>
            </a:r>
            <a:r>
              <a:rPr b="1" lang="ru-RU" sz="3200" spc="-1" strike="noStrike">
                <a:solidFill>
                  <a:srgbClr val="002060"/>
                </a:solidFill>
                <a:latin typeface="Constantia"/>
                <a:ea typeface="DejaVu Sans"/>
              </a:rPr>
              <a:t>Что же такое профессия?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609" name="CustomShape 2"/>
          <p:cNvSpPr/>
          <p:nvPr/>
        </p:nvSpPr>
        <p:spPr>
          <a:xfrm>
            <a:off x="457200" y="1864080"/>
            <a:ext cx="8228880" cy="438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1" lang="ru-RU" sz="4800" spc="-1" strike="noStrike" baseline="-33000">
                <a:solidFill>
                  <a:srgbClr val="002060"/>
                </a:solidFill>
                <a:latin typeface="Times New Roman"/>
                <a:ea typeface="DejaVu Sans"/>
              </a:rPr>
              <a:t>Профессия — род трудовой деятельности человека,     владеющего комплексом знаний и навыков,        приобретенных в ходе специальной подготовки.</a:t>
            </a:r>
            <a:endParaRPr b="0" lang="ru-RU" sz="4800" spc="-1" strike="noStrike">
              <a:latin typeface="Arial"/>
            </a:endParaRPr>
          </a:p>
        </p:txBody>
      </p:sp>
      <p:pic>
        <p:nvPicPr>
          <p:cNvPr id="610" name="Picture 2" descr="C:\Users\user12\Desktop\Tolkovyy-slovar3524355-600x881.jpg"/>
          <p:cNvPicPr/>
          <p:nvPr/>
        </p:nvPicPr>
        <p:blipFill>
          <a:blip r:embed="rId1"/>
          <a:stretch/>
        </p:blipFill>
        <p:spPr>
          <a:xfrm>
            <a:off x="6372360" y="3717000"/>
            <a:ext cx="2136960" cy="3096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0" dur="indefinite" restart="never" nodeType="tmRoot">
          <p:childTnLst>
            <p:seq>
              <p:cTn id="121" dur="indefinite" nodeType="mainSeq">
                <p:childTnLst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6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CustomShape 1"/>
          <p:cNvSpPr/>
          <p:nvPr/>
        </p:nvSpPr>
        <p:spPr>
          <a:xfrm>
            <a:off x="261000" y="1567440"/>
            <a:ext cx="8098200" cy="1620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3990" spc="-1" strike="noStrike">
                <a:solidFill>
                  <a:srgbClr val="ff0000"/>
                </a:solidFill>
                <a:latin typeface="Comic Sans MS"/>
                <a:ea typeface="DejaVu Sans"/>
              </a:rPr>
              <a:t>физкультминутка</a:t>
            </a:r>
            <a:endParaRPr b="0" lang="ru-RU" sz="3990" spc="-1" strike="noStrike">
              <a:latin typeface="Arial"/>
            </a:endParaRPr>
          </a:p>
        </p:txBody>
      </p:sp>
      <p:pic>
        <p:nvPicPr>
          <p:cNvPr id="612" name="Рисунок 402" descr=""/>
          <p:cNvPicPr/>
          <p:nvPr/>
        </p:nvPicPr>
        <p:blipFill>
          <a:blip r:embed="rId1"/>
          <a:stretch/>
        </p:blipFill>
        <p:spPr>
          <a:xfrm rot="580200">
            <a:off x="446400" y="3481560"/>
            <a:ext cx="2003400" cy="2430000"/>
          </a:xfrm>
          <a:prstGeom prst="rect">
            <a:avLst/>
          </a:prstGeom>
          <a:ln>
            <a:noFill/>
          </a:ln>
        </p:spPr>
      </p:pic>
      <p:pic>
        <p:nvPicPr>
          <p:cNvPr id="613" name="Рисунок 403" descr=""/>
          <p:cNvPicPr/>
          <p:nvPr/>
        </p:nvPicPr>
        <p:blipFill>
          <a:blip r:embed="rId2"/>
          <a:stretch/>
        </p:blipFill>
        <p:spPr>
          <a:xfrm rot="21121800">
            <a:off x="6930720" y="442440"/>
            <a:ext cx="1995840" cy="28490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CustomShape 1"/>
          <p:cNvSpPr/>
          <p:nvPr/>
        </p:nvSpPr>
        <p:spPr>
          <a:xfrm>
            <a:off x="457200" y="1935360"/>
            <a:ext cx="8228880" cy="438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15" name="Picture 3" descr="C:\Users\user12\Downloads\2022-01-25-11-03-50 (1).gif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616" name="Picture 4" descr="C:\Users\user12\Downloads\2022-01-25-11-03-28.gif"/>
          <p:cNvPicPr/>
          <p:nvPr/>
        </p:nvPicPr>
        <p:blipFill>
          <a:blip r:embed="rId2"/>
          <a:stretch/>
        </p:blipFill>
        <p:spPr>
          <a:xfrm>
            <a:off x="0" y="0"/>
            <a:ext cx="4427640" cy="2132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>
        <p:sndAc>
          <p:stSnd>
            <p:snd r:embed="rId3" name="audio1.wav"/>
          </p:stSnd>
        </p:sndAc>
      </p:transition>
    </mc:Choice>
    <mc:Fallback>
      <p:transition spd="slow">
        <p:sndAc>
          <p:stSnd>
            <p:snd r:embed="rId3" name="audio1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CustomShape 1"/>
          <p:cNvSpPr/>
          <p:nvPr/>
        </p:nvSpPr>
        <p:spPr>
          <a:xfrm>
            <a:off x="457200" y="1935360"/>
            <a:ext cx="8228880" cy="438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18" name="Picture 3" descr="C:\Users\user12\Desktop\__medium_город.jpg.jpg"/>
          <p:cNvPicPr/>
          <p:nvPr/>
        </p:nvPicPr>
        <p:blipFill>
          <a:blip r:embed="rId1"/>
          <a:stretch/>
        </p:blipFill>
        <p:spPr>
          <a:xfrm>
            <a:off x="-1523880" y="-1143000"/>
            <a:ext cx="12191760" cy="9143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CustomShape 1"/>
          <p:cNvSpPr/>
          <p:nvPr/>
        </p:nvSpPr>
        <p:spPr>
          <a:xfrm>
            <a:off x="457200" y="7041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20" name="Рисунок 413" descr=""/>
          <p:cNvPicPr/>
          <p:nvPr/>
        </p:nvPicPr>
        <p:blipFill>
          <a:blip r:embed="rId1"/>
          <a:stretch/>
        </p:blipFill>
        <p:spPr>
          <a:xfrm>
            <a:off x="0" y="0"/>
            <a:ext cx="3239280" cy="3095640"/>
          </a:xfrm>
          <a:prstGeom prst="rect">
            <a:avLst/>
          </a:prstGeom>
          <a:ln>
            <a:noFill/>
          </a:ln>
        </p:spPr>
      </p:pic>
      <p:pic>
        <p:nvPicPr>
          <p:cNvPr id="621" name="Рисунок 414" descr=""/>
          <p:cNvPicPr/>
          <p:nvPr/>
        </p:nvPicPr>
        <p:blipFill>
          <a:blip r:embed="rId2"/>
          <a:stretch/>
        </p:blipFill>
        <p:spPr>
          <a:xfrm>
            <a:off x="3239640" y="0"/>
            <a:ext cx="3034080" cy="3095640"/>
          </a:xfrm>
          <a:prstGeom prst="rect">
            <a:avLst/>
          </a:prstGeom>
          <a:ln>
            <a:noFill/>
          </a:ln>
        </p:spPr>
      </p:pic>
      <p:pic>
        <p:nvPicPr>
          <p:cNvPr id="622" name="Рисунок 415" descr=""/>
          <p:cNvPicPr/>
          <p:nvPr/>
        </p:nvPicPr>
        <p:blipFill>
          <a:blip r:embed="rId3"/>
          <a:stretch/>
        </p:blipFill>
        <p:spPr>
          <a:xfrm>
            <a:off x="6432840" y="3561840"/>
            <a:ext cx="2716560" cy="3211200"/>
          </a:xfrm>
          <a:prstGeom prst="rect">
            <a:avLst/>
          </a:prstGeom>
          <a:ln>
            <a:noFill/>
          </a:ln>
        </p:spPr>
      </p:pic>
      <p:pic>
        <p:nvPicPr>
          <p:cNvPr id="623" name="Рисунок 416" descr=""/>
          <p:cNvPicPr/>
          <p:nvPr/>
        </p:nvPicPr>
        <p:blipFill>
          <a:blip r:embed="rId4"/>
          <a:stretch/>
        </p:blipFill>
        <p:spPr>
          <a:xfrm>
            <a:off x="3024000" y="3561840"/>
            <a:ext cx="3408480" cy="3211200"/>
          </a:xfrm>
          <a:prstGeom prst="rect">
            <a:avLst/>
          </a:prstGeom>
          <a:ln>
            <a:noFill/>
          </a:ln>
        </p:spPr>
      </p:pic>
      <p:pic>
        <p:nvPicPr>
          <p:cNvPr id="624" name="Рисунок 417" descr=""/>
          <p:cNvPicPr/>
          <p:nvPr/>
        </p:nvPicPr>
        <p:blipFill>
          <a:blip r:embed="rId5"/>
          <a:stretch/>
        </p:blipFill>
        <p:spPr>
          <a:xfrm>
            <a:off x="0" y="3561840"/>
            <a:ext cx="3023640" cy="3211200"/>
          </a:xfrm>
          <a:prstGeom prst="rect">
            <a:avLst/>
          </a:prstGeom>
          <a:ln>
            <a:noFill/>
          </a:ln>
        </p:spPr>
      </p:pic>
      <p:pic>
        <p:nvPicPr>
          <p:cNvPr id="625" name="Рисунок 418" descr=""/>
          <p:cNvPicPr/>
          <p:nvPr/>
        </p:nvPicPr>
        <p:blipFill>
          <a:blip r:embed="rId6"/>
          <a:stretch/>
        </p:blipFill>
        <p:spPr>
          <a:xfrm>
            <a:off x="6274080" y="0"/>
            <a:ext cx="2875320" cy="3129120"/>
          </a:xfrm>
          <a:prstGeom prst="rect">
            <a:avLst/>
          </a:prstGeom>
          <a:ln>
            <a:noFill/>
          </a:ln>
        </p:spPr>
      </p:pic>
      <p:sp>
        <p:nvSpPr>
          <p:cNvPr id="626" name="CustomShape 2"/>
          <p:cNvSpPr/>
          <p:nvPr/>
        </p:nvSpPr>
        <p:spPr>
          <a:xfrm>
            <a:off x="6387120" y="2572560"/>
            <a:ext cx="2649240" cy="517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 fontScale="75000"/>
          </a:bodyPr>
          <a:p>
            <a:pPr marL="108000">
              <a:lnSpc>
                <a:spcPct val="100000"/>
              </a:lnSpc>
              <a:spcBef>
                <a:spcPts val="1199"/>
              </a:spcBef>
            </a:pP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Проектировщик умного дома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627" name="CustomShape 3"/>
          <p:cNvSpPr/>
          <p:nvPr/>
        </p:nvSpPr>
        <p:spPr>
          <a:xfrm>
            <a:off x="3456360" y="2688480"/>
            <a:ext cx="2649240" cy="40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108000">
              <a:lnSpc>
                <a:spcPct val="100000"/>
              </a:lnSpc>
              <a:spcBef>
                <a:spcPts val="1199"/>
              </a:spcBef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  </a:t>
            </a: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Медиаполицейский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628" name="CustomShape 4"/>
          <p:cNvSpPr/>
          <p:nvPr/>
        </p:nvSpPr>
        <p:spPr>
          <a:xfrm>
            <a:off x="289800" y="2763720"/>
            <a:ext cx="2660040" cy="326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108000" algn="ctr">
              <a:lnSpc>
                <a:spcPct val="100000"/>
              </a:lnSpc>
              <a:spcBef>
                <a:spcPts val="1199"/>
              </a:spcBef>
            </a:pP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Онлайн-</a:t>
            </a: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терапевт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629" name="CustomShape 5"/>
          <p:cNvSpPr/>
          <p:nvPr/>
        </p:nvSpPr>
        <p:spPr>
          <a:xfrm>
            <a:off x="228600" y="6199560"/>
            <a:ext cx="2566440" cy="58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108000" algn="ctr">
              <a:lnSpc>
                <a:spcPct val="100000"/>
              </a:lnSpc>
              <a:spcBef>
                <a:spcPts val="1199"/>
              </a:spcBef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Инженер беспилотной авиации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630" name="CustomShape 6"/>
          <p:cNvSpPr/>
          <p:nvPr/>
        </p:nvSpPr>
        <p:spPr>
          <a:xfrm>
            <a:off x="3167640" y="6199560"/>
            <a:ext cx="2808000" cy="594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108000" algn="ctr">
              <a:lnSpc>
                <a:spcPct val="100000"/>
              </a:lnSpc>
              <a:spcBef>
                <a:spcPts val="1199"/>
              </a:spcBef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Разработчик роботов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631" name="CustomShape 7"/>
          <p:cNvSpPr/>
          <p:nvPr/>
        </p:nvSpPr>
        <p:spPr>
          <a:xfrm>
            <a:off x="6274080" y="6241680"/>
            <a:ext cx="2913480" cy="615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108000" algn="ctr">
              <a:lnSpc>
                <a:spcPct val="100000"/>
              </a:lnSpc>
              <a:spcBef>
                <a:spcPts val="1199"/>
              </a:spcBef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Гид в сфере космического туризма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5" dur="indefinite" restart="never" nodeType="tmRoot">
          <p:childTnLst>
            <p:seq>
              <p:cTn id="136" dur="indefinite" nodeType="mainSeq">
                <p:childTnLst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CustomShape 1"/>
          <p:cNvSpPr/>
          <p:nvPr/>
        </p:nvSpPr>
        <p:spPr>
          <a:xfrm>
            <a:off x="457200" y="1935360"/>
            <a:ext cx="8228880" cy="438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33" name="Picture 3_0" descr="C:\Users\user12\Desktop\5vEA.gif"/>
          <p:cNvPicPr/>
          <p:nvPr/>
        </p:nvPicPr>
        <p:blipFill>
          <a:blip r:embed="rId1"/>
          <a:stretch/>
        </p:blipFill>
        <p:spPr>
          <a:xfrm>
            <a:off x="11520" y="-43200"/>
            <a:ext cx="9132120" cy="6935040"/>
          </a:xfrm>
          <a:prstGeom prst="rect">
            <a:avLst/>
          </a:prstGeom>
          <a:ln>
            <a:noFill/>
          </a:ln>
        </p:spPr>
      </p:pic>
      <p:pic>
        <p:nvPicPr>
          <p:cNvPr id="634" name="Picture 1" descr="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r:embed="rId3"/>
              </p:ext>
            </p:extLst>
          </p:nvPr>
        </p:nvPicPr>
        <p:blipFill>
          <a:blip r:embed="rId4"/>
        </p:blipFill>
        <p:spPr>
          <a:xfrm>
            <a:off x="7503120" y="6093360"/>
            <a:ext cx="609120" cy="609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>
        <p:sndAc>
          <p:stSnd>
            <p:snd r:embed="rId5" name="audio1.wav"/>
          </p:stSnd>
        </p:sndAc>
      </p:transition>
    </mc:Choice>
    <mc:Fallback>
      <p:transition spd="slow">
        <p:sndAc>
          <p:stSnd>
            <p:snd r:embed="rId5" name="audio1.wav"/>
          </p:stSnd>
        </p:sndAc>
      </p:transition>
    </mc:Fallback>
  </mc:AlternateContent>
  <p:timing>
    <p:tnLst>
      <p:par>
        <p:cTn id="161" dur="indefinite" restart="never" nodeType="tmRoot">
          <p:childTnLst>
            <p:seq>
              <p:cTn id="162" restart="whenNotActive" nodeType="interactiveSeq" fill="hold">
                <p:stCondLst>
                  <p:cond delay="0" evt="onClick">
                    <p:tgtEl>
                      <p:spTgt spid="634"/>
                    </p:tgtEl>
                  </p:cond>
                </p:stCondLst>
                <p:childTnLst>
                  <p:par>
                    <p:cTn id="163" fill="hold">
                      <p:stCondLst>
                        <p:cond delay="0" evt="onClick">
                          <p:tgtEl>
                            <p:spTgt spid="634"/>
                          </p:tgtEl>
                        </p:cond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after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>
                                      <p:cBhvr>
                                        <p:cTn id="166" dur="10739" fill="hold"/>
                                        <p:tgtEl>
                                          <p:spTgt spid="6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" name="Picture 2" descr="C:\Users\user12\Downloads\гифки-люди-зацикленно-1636451.gif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CustomShape 1"/>
          <p:cNvSpPr/>
          <p:nvPr/>
        </p:nvSpPr>
        <p:spPr>
          <a:xfrm>
            <a:off x="251640" y="13140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5400" spc="-1" strike="noStrike">
                <a:solidFill>
                  <a:srgbClr val="002060"/>
                </a:solidFill>
                <a:latin typeface="Bradley Hand ITC"/>
                <a:ea typeface="DejaVu Sans"/>
              </a:rPr>
              <a:t> </a:t>
            </a:r>
            <a:r>
              <a:rPr b="0" lang="ru-RU" sz="5400" spc="-1" strike="noStrike">
                <a:solidFill>
                  <a:srgbClr val="002060"/>
                </a:solidFill>
                <a:latin typeface="Bradley Hand ITC"/>
                <a:ea typeface="DejaVu Sans"/>
              </a:rPr>
              <a:t>Отгадайте загадки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637" name="CustomShape 2"/>
          <p:cNvSpPr/>
          <p:nvPr/>
        </p:nvSpPr>
        <p:spPr>
          <a:xfrm>
            <a:off x="107640" y="1274040"/>
            <a:ext cx="2998800" cy="258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С ним, наверно, вы знакомы,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Знает он про все законы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Не судья, не журналист.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Всем совет даёт ……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638" name="CustomShape 3"/>
          <p:cNvSpPr/>
          <p:nvPr/>
        </p:nvSpPr>
        <p:spPr>
          <a:xfrm>
            <a:off x="3106800" y="1458720"/>
            <a:ext cx="2782080" cy="2569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Наяву, а не во сне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Он летает в вышине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Водит в небе самолёт.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Кто же он, скажи?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639" name="CustomShape 4"/>
          <p:cNvSpPr/>
          <p:nvPr/>
        </p:nvSpPr>
        <p:spPr>
          <a:xfrm>
            <a:off x="5681520" y="1458720"/>
            <a:ext cx="3282480" cy="2569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Она делает причёски,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Подстригает чёлки,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Фены, ножницы, расчёски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У неё на полке.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640" name="CustomShape 5"/>
          <p:cNvSpPr/>
          <p:nvPr/>
        </p:nvSpPr>
        <p:spPr>
          <a:xfrm>
            <a:off x="107640" y="4228200"/>
            <a:ext cx="2998800" cy="2296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Кто пропишет витамины?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Кто излечит от ангины?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На прививках ты не плачь –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Как лечиться, знает…..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641" name="CustomShape 6"/>
          <p:cNvSpPr/>
          <p:nvPr/>
        </p:nvSpPr>
        <p:spPr>
          <a:xfrm>
            <a:off x="3106800" y="4149000"/>
            <a:ext cx="2782080" cy="2708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Он программы пишет-пишет,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За компьютером сидит,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Все эмоции здесь лишни –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Лишь исходный код твердит.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642" name="CustomShape 7"/>
          <p:cNvSpPr/>
          <p:nvPr/>
        </p:nvSpPr>
        <p:spPr>
          <a:xfrm>
            <a:off x="5871960" y="4149000"/>
            <a:ext cx="3271680" cy="2592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Громко прозвенел звонок,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В классе начался урок.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Знает школьник и родитель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Проведет урок……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pic>
        <p:nvPicPr>
          <p:cNvPr id="643" name="Picture 2" descr=""/>
          <p:cNvPicPr/>
          <p:nvPr/>
        </p:nvPicPr>
        <p:blipFill>
          <a:blip r:embed="rId1"/>
          <a:stretch/>
        </p:blipFill>
        <p:spPr>
          <a:xfrm>
            <a:off x="77040" y="1458720"/>
            <a:ext cx="2959560" cy="2586600"/>
          </a:xfrm>
          <a:prstGeom prst="rect">
            <a:avLst/>
          </a:prstGeom>
          <a:ln>
            <a:noFill/>
          </a:ln>
        </p:spPr>
      </p:pic>
      <p:sp>
        <p:nvSpPr>
          <p:cNvPr id="644" name="CustomShape 8"/>
          <p:cNvSpPr/>
          <p:nvPr/>
        </p:nvSpPr>
        <p:spPr>
          <a:xfrm>
            <a:off x="4366080" y="3861000"/>
            <a:ext cx="18432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45" name="CustomShape 9"/>
          <p:cNvSpPr/>
          <p:nvPr/>
        </p:nvSpPr>
        <p:spPr>
          <a:xfrm>
            <a:off x="1479240" y="3628800"/>
            <a:ext cx="1549440" cy="39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ЮРИСТ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646" name="Picture 3" descr=""/>
          <p:cNvPicPr/>
          <p:nvPr/>
        </p:nvPicPr>
        <p:blipFill>
          <a:blip r:embed="rId2"/>
          <a:stretch/>
        </p:blipFill>
        <p:spPr>
          <a:xfrm>
            <a:off x="3028680" y="1458720"/>
            <a:ext cx="2652480" cy="2569680"/>
          </a:xfrm>
          <a:prstGeom prst="rect">
            <a:avLst/>
          </a:prstGeom>
          <a:ln>
            <a:noFill/>
          </a:ln>
        </p:spPr>
      </p:pic>
      <p:sp>
        <p:nvSpPr>
          <p:cNvPr id="647" name="CustomShape 10"/>
          <p:cNvSpPr/>
          <p:nvPr/>
        </p:nvSpPr>
        <p:spPr>
          <a:xfrm>
            <a:off x="4190040" y="3604680"/>
            <a:ext cx="1469160" cy="39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ПИЛОТ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648" name="Picture 4" descr=""/>
          <p:cNvPicPr/>
          <p:nvPr/>
        </p:nvPicPr>
        <p:blipFill>
          <a:blip r:embed="rId3"/>
          <a:stretch/>
        </p:blipFill>
        <p:spPr>
          <a:xfrm>
            <a:off x="5681520" y="1458720"/>
            <a:ext cx="3138480" cy="2569680"/>
          </a:xfrm>
          <a:prstGeom prst="rect">
            <a:avLst/>
          </a:prstGeom>
          <a:ln>
            <a:noFill/>
          </a:ln>
        </p:spPr>
      </p:pic>
      <p:sp>
        <p:nvSpPr>
          <p:cNvPr id="649" name="CustomShape 11"/>
          <p:cNvSpPr/>
          <p:nvPr/>
        </p:nvSpPr>
        <p:spPr>
          <a:xfrm>
            <a:off x="6856920" y="3643920"/>
            <a:ext cx="1872000" cy="36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ПАРИКМАХЕР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650" name="Picture 5" descr=""/>
          <p:cNvPicPr/>
          <p:nvPr/>
        </p:nvPicPr>
        <p:blipFill>
          <a:blip r:embed="rId4"/>
          <a:stretch/>
        </p:blipFill>
        <p:spPr>
          <a:xfrm>
            <a:off x="22680" y="4149000"/>
            <a:ext cx="3013920" cy="2682720"/>
          </a:xfrm>
          <a:prstGeom prst="rect">
            <a:avLst/>
          </a:prstGeom>
          <a:ln>
            <a:noFill/>
          </a:ln>
        </p:spPr>
      </p:pic>
      <p:pic>
        <p:nvPicPr>
          <p:cNvPr id="651" name="Picture 7" descr=""/>
          <p:cNvPicPr/>
          <p:nvPr/>
        </p:nvPicPr>
        <p:blipFill>
          <a:blip r:embed="rId5"/>
          <a:stretch/>
        </p:blipFill>
        <p:spPr>
          <a:xfrm>
            <a:off x="3028680" y="4047480"/>
            <a:ext cx="2842560" cy="2786040"/>
          </a:xfrm>
          <a:prstGeom prst="rect">
            <a:avLst/>
          </a:prstGeom>
          <a:ln>
            <a:noFill/>
          </a:ln>
        </p:spPr>
      </p:pic>
      <p:sp>
        <p:nvSpPr>
          <p:cNvPr id="652" name="CustomShape 12"/>
          <p:cNvSpPr/>
          <p:nvPr/>
        </p:nvSpPr>
        <p:spPr>
          <a:xfrm>
            <a:off x="1388880" y="6431760"/>
            <a:ext cx="1549440" cy="39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ВРАЧ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653" name="CustomShape 13"/>
          <p:cNvSpPr/>
          <p:nvPr/>
        </p:nvSpPr>
        <p:spPr>
          <a:xfrm>
            <a:off x="3636000" y="6431760"/>
            <a:ext cx="2160000" cy="364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ПРОГРАММИСТ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654" name="Picture 8" descr=""/>
          <p:cNvPicPr/>
          <p:nvPr/>
        </p:nvPicPr>
        <p:blipFill>
          <a:blip r:embed="rId6"/>
          <a:stretch/>
        </p:blipFill>
        <p:spPr>
          <a:xfrm>
            <a:off x="5807160" y="4110480"/>
            <a:ext cx="3271680" cy="2786040"/>
          </a:xfrm>
          <a:prstGeom prst="rect">
            <a:avLst/>
          </a:prstGeom>
          <a:ln>
            <a:noFill/>
          </a:ln>
        </p:spPr>
      </p:pic>
      <p:sp>
        <p:nvSpPr>
          <p:cNvPr id="655" name="CustomShape 14"/>
          <p:cNvSpPr/>
          <p:nvPr/>
        </p:nvSpPr>
        <p:spPr>
          <a:xfrm>
            <a:off x="6660360" y="6431760"/>
            <a:ext cx="2160000" cy="39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УЧИТЕЛЬ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7" dur="indefinite" restart="never" nodeType="tmRoot">
          <p:childTnLst>
            <p:seq>
              <p:cTn id="168" dur="indefinite" nodeType="mainSeq">
                <p:childTnLst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7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2" dur="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7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8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3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4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1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6" dur="10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17" dur="10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8" dur="10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7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2" dur="5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TextShape 1"/>
          <p:cNvSpPr txBox="1"/>
          <p:nvPr/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7" name="TextShape 2"/>
          <p:cNvSpPr txBox="1"/>
          <p:nvPr/>
        </p:nvSpPr>
        <p:spPr>
          <a:xfrm>
            <a:off x="457200" y="1604520"/>
            <a:ext cx="852840" cy="904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 fontScale="14000"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8" name="TextShape 3"/>
          <p:cNvSpPr txBox="1"/>
          <p:nvPr/>
        </p:nvSpPr>
        <p:spPr>
          <a:xfrm>
            <a:off x="1353240" y="1604520"/>
            <a:ext cx="852840" cy="904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 fontScale="14000"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9" name="TextShape 4"/>
          <p:cNvSpPr txBox="1"/>
          <p:nvPr/>
        </p:nvSpPr>
        <p:spPr>
          <a:xfrm>
            <a:off x="2248920" y="1604520"/>
            <a:ext cx="852840" cy="904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 fontScale="14000"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0" name="TextShape 5"/>
          <p:cNvSpPr txBox="1"/>
          <p:nvPr/>
        </p:nvSpPr>
        <p:spPr>
          <a:xfrm>
            <a:off x="457200" y="2595240"/>
            <a:ext cx="852840" cy="904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 fontScale="14000"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1" name="TextShape 6"/>
          <p:cNvSpPr txBox="1"/>
          <p:nvPr/>
        </p:nvSpPr>
        <p:spPr>
          <a:xfrm>
            <a:off x="1353240" y="2595240"/>
            <a:ext cx="852840" cy="904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 fontScale="14000"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2" name="TextShape 7"/>
          <p:cNvSpPr txBox="1"/>
          <p:nvPr/>
        </p:nvSpPr>
        <p:spPr>
          <a:xfrm>
            <a:off x="2248920" y="2595240"/>
            <a:ext cx="852840" cy="904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 fontScale="14000"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CustomShape 1"/>
          <p:cNvSpPr/>
          <p:nvPr/>
        </p:nvSpPr>
        <p:spPr>
          <a:xfrm>
            <a:off x="457200" y="7041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onstantia"/>
                <a:ea typeface="DejaVu Sans"/>
              </a:rPr>
              <a:t> </a:t>
            </a:r>
            <a:r>
              <a:rPr b="0" lang="ru-RU" sz="4000" spc="-1" strike="noStrike">
                <a:solidFill>
                  <a:srgbClr val="000000"/>
                </a:solidFill>
                <a:latin typeface="Constantia"/>
                <a:ea typeface="DejaVu Sans"/>
              </a:rPr>
              <a:t>Поставь лайк</a:t>
            </a:r>
            <a:endParaRPr b="0" lang="ru-RU" sz="4000" spc="-1" strike="noStrike">
              <a:latin typeface="Arial"/>
            </a:endParaRPr>
          </a:p>
        </p:txBody>
      </p:sp>
      <p:pic>
        <p:nvPicPr>
          <p:cNvPr id="664" name="Рисунок 441" descr=""/>
          <p:cNvPicPr/>
          <p:nvPr/>
        </p:nvPicPr>
        <p:blipFill>
          <a:blip r:embed="rId1"/>
          <a:stretch/>
        </p:blipFill>
        <p:spPr>
          <a:xfrm>
            <a:off x="1440000" y="2016000"/>
            <a:ext cx="6623640" cy="3483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CustomShape 1"/>
          <p:cNvSpPr/>
          <p:nvPr/>
        </p:nvSpPr>
        <p:spPr>
          <a:xfrm>
            <a:off x="395640" y="476640"/>
            <a:ext cx="8182080" cy="525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  <a:spcBef>
                <a:spcPts val="1199"/>
              </a:spcBef>
            </a:pPr>
            <a:endParaRPr b="0" lang="ru-RU" sz="1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800" spc="-1" strike="noStrike">
                <a:solidFill>
                  <a:srgbClr val="9db9ff"/>
                </a:solidFill>
                <a:latin typeface="Times New Roman"/>
                <a:ea typeface="DejaVu Sans"/>
              </a:rPr>
              <a:t>Какие на свете профессии есть?</a:t>
            </a:r>
            <a:endParaRPr b="0" lang="ru-RU" sz="2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800" spc="-1" strike="noStrike">
                <a:solidFill>
                  <a:srgbClr val="9db9ff"/>
                </a:solidFill>
                <a:latin typeface="Times New Roman"/>
                <a:ea typeface="DejaVu Sans"/>
              </a:rPr>
              <a:t>Их много, их – море, их – просто не счесть:</a:t>
            </a:r>
            <a:endParaRPr b="0" lang="ru-RU" sz="2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800" spc="-1" strike="noStrike">
                <a:solidFill>
                  <a:srgbClr val="9db9ff"/>
                </a:solidFill>
                <a:latin typeface="Times New Roman"/>
                <a:ea typeface="DejaVu Sans"/>
              </a:rPr>
              <a:t>Учитель, водитель, врач, адвокат,</a:t>
            </a:r>
            <a:endParaRPr b="0" lang="ru-RU" sz="2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800" spc="-1" strike="noStrike">
                <a:solidFill>
                  <a:srgbClr val="9db9ff"/>
                </a:solidFill>
                <a:latin typeface="Times New Roman"/>
                <a:ea typeface="DejaVu Sans"/>
              </a:rPr>
              <a:t>Политик, чиновник и бюрократ,</a:t>
            </a:r>
            <a:endParaRPr b="0" lang="ru-RU" sz="2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800" spc="-1" strike="noStrike">
                <a:solidFill>
                  <a:srgbClr val="9db9ff"/>
                </a:solidFill>
                <a:latin typeface="Times New Roman"/>
                <a:ea typeface="DejaVu Sans"/>
              </a:rPr>
              <a:t>Бухгалтер, банкир, композитор, поэт,</a:t>
            </a:r>
            <a:endParaRPr b="0" lang="ru-RU" sz="2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800" spc="-1" strike="noStrike">
                <a:solidFill>
                  <a:srgbClr val="9db9ff"/>
                </a:solidFill>
                <a:latin typeface="Times New Roman"/>
                <a:ea typeface="DejaVu Sans"/>
              </a:rPr>
              <a:t>Юрист, парикмахер, разносчик газет…</a:t>
            </a:r>
            <a:endParaRPr b="0" lang="ru-RU" sz="2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800" spc="-1" strike="noStrike">
                <a:solidFill>
                  <a:srgbClr val="9db9ff"/>
                </a:solidFill>
                <a:latin typeface="Times New Roman"/>
                <a:ea typeface="DejaVu Sans"/>
              </a:rPr>
              <a:t>Их много, их – море, их – просто не счесть!</a:t>
            </a:r>
            <a:endParaRPr b="0" lang="ru-RU" sz="28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800" spc="-1" strike="noStrike">
                <a:solidFill>
                  <a:srgbClr val="9db9ff"/>
                </a:solidFill>
                <a:latin typeface="Times New Roman"/>
                <a:ea typeface="DejaVu Sans"/>
              </a:rPr>
              <a:t>Все важные в мире профессии есть!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dur="indefinite" nodeType="mainSeq"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" dur="500"/>
                                        <p:tgtEl>
                                          <p:spTgt spid="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" dur="500"/>
                                        <p:tgtEl>
                                          <p:spTgt spid="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" dur="500"/>
                                        <p:tgtEl>
                                          <p:spTgt spid="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" dur="500"/>
                                        <p:tgtEl>
                                          <p:spTgt spid="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" dur="500"/>
                                        <p:tgtEl>
                                          <p:spTgt spid="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" dur="500"/>
                                        <p:tgtEl>
                                          <p:spTgt spid="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" dur="500"/>
                                        <p:tgtEl>
                                          <p:spTgt spid="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CustomShape 1"/>
          <p:cNvSpPr/>
          <p:nvPr/>
        </p:nvSpPr>
        <p:spPr>
          <a:xfrm>
            <a:off x="285840" y="2160000"/>
            <a:ext cx="8571960" cy="136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spcBef>
                <a:spcPts val="961"/>
              </a:spcBef>
            </a:pPr>
            <a:r>
              <a:rPr b="1" i="1" lang="ru-RU" sz="3600" spc="-1" strike="noStrike">
                <a:solidFill>
                  <a:srgbClr val="000000"/>
                </a:solidFill>
                <a:latin typeface="Georgia"/>
                <a:ea typeface="DejaVu Sans"/>
              </a:rPr>
              <a:t>Выбирая профессию –ты выбираешь свое будущее</a:t>
            </a:r>
            <a:r>
              <a:rPr b="1" i="1" lang="ru-RU" sz="4800" spc="-1" strike="noStrike">
                <a:solidFill>
                  <a:srgbClr val="000000"/>
                </a:solidFill>
                <a:latin typeface="Georgia"/>
                <a:ea typeface="DejaVu Sans"/>
              </a:rPr>
              <a:t>!</a:t>
            </a:r>
            <a:endParaRPr b="0" lang="ru-RU" sz="4800" spc="-1" strike="noStrike">
              <a:latin typeface="Arial"/>
            </a:endParaRPr>
          </a:p>
        </p:txBody>
      </p:sp>
      <p:pic>
        <p:nvPicPr>
          <p:cNvPr id="666" name="Рисунок 1" descr="AG00317_"/>
          <p:cNvPicPr/>
          <p:nvPr/>
        </p:nvPicPr>
        <p:blipFill>
          <a:blip r:embed="rId1"/>
          <a:stretch/>
        </p:blipFill>
        <p:spPr>
          <a:xfrm>
            <a:off x="7000920" y="4206960"/>
            <a:ext cx="1813680" cy="1911960"/>
          </a:xfrm>
          <a:prstGeom prst="rect">
            <a:avLst/>
          </a:prstGeom>
          <a:ln>
            <a:noFill/>
          </a:ln>
        </p:spPr>
      </p:pic>
      <p:pic>
        <p:nvPicPr>
          <p:cNvPr id="667" name="Рисунок 5" descr="WELCOME"/>
          <p:cNvPicPr/>
          <p:nvPr/>
        </p:nvPicPr>
        <p:blipFill>
          <a:blip r:embed="rId2"/>
          <a:srcRect l="0" t="-706" r="0" b="0"/>
          <a:stretch/>
        </p:blipFill>
        <p:spPr>
          <a:xfrm>
            <a:off x="144000" y="3929040"/>
            <a:ext cx="1571040" cy="2714040"/>
          </a:xfrm>
          <a:prstGeom prst="rect">
            <a:avLst/>
          </a:prstGeom>
          <a:ln w="9360">
            <a:noFill/>
          </a:ln>
        </p:spPr>
      </p:pic>
      <p:pic>
        <p:nvPicPr>
          <p:cNvPr id="668" name="Picture 9" descr="baby18"/>
          <p:cNvPicPr/>
          <p:nvPr/>
        </p:nvPicPr>
        <p:blipFill>
          <a:blip r:embed="rId3"/>
          <a:stretch/>
        </p:blipFill>
        <p:spPr>
          <a:xfrm>
            <a:off x="3857760" y="5143680"/>
            <a:ext cx="1372320" cy="13723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3" dur="indefinite" restart="never" nodeType="tmRoot">
          <p:childTnLst>
            <p:seq>
              <p:cTn id="234" dur="indefinite" nodeType="mainSeq"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nodeType="after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239" dur="10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000"/>
                            </p:stCondLst>
                            <p:childTnLst>
                              <p:par>
                                <p:cTn id="241" nodeType="after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243" dur="10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000"/>
                            </p:stCondLst>
                            <p:childTnLst>
                              <p:par>
                                <p:cTn id="245" nodeType="after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247" dur="10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000"/>
                            </p:stCondLst>
                            <p:childTnLst>
                              <p:par>
                                <p:cTn id="249" nodeType="after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251" dur="10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CustomShape 1"/>
          <p:cNvSpPr/>
          <p:nvPr/>
        </p:nvSpPr>
        <p:spPr>
          <a:xfrm>
            <a:off x="275400" y="3141000"/>
            <a:ext cx="2480040" cy="38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432000" indent="-323640" algn="ctr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Фонарщик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565" name="CustomShape 2"/>
          <p:cNvSpPr/>
          <p:nvPr/>
        </p:nvSpPr>
        <p:spPr>
          <a:xfrm>
            <a:off x="2937600" y="3141000"/>
            <a:ext cx="2649240" cy="38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432000" indent="-323640" algn="ctr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Программист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566" name="CustomShape 3"/>
          <p:cNvSpPr/>
          <p:nvPr/>
        </p:nvSpPr>
        <p:spPr>
          <a:xfrm>
            <a:off x="5889240" y="3141000"/>
            <a:ext cx="2649240" cy="527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 fontScale="78000"/>
          </a:bodyPr>
          <a:p>
            <a:pPr marL="432000" indent="-323640" algn="ctr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Разработчик</a:t>
            </a:r>
            <a:r>
              <a:rPr b="0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роботов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567" name="CustomShape 4"/>
          <p:cNvSpPr/>
          <p:nvPr/>
        </p:nvSpPr>
        <p:spPr>
          <a:xfrm>
            <a:off x="222840" y="6163560"/>
            <a:ext cx="2649240" cy="552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432000" indent="-323640" algn="ctr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Извозчик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568" name="CustomShape 5"/>
          <p:cNvSpPr/>
          <p:nvPr/>
        </p:nvSpPr>
        <p:spPr>
          <a:xfrm>
            <a:off x="3180960" y="6343920"/>
            <a:ext cx="2721600" cy="37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432000" indent="-323640" algn="ctr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2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Таксист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569" name="CustomShape 6"/>
          <p:cNvSpPr/>
          <p:nvPr/>
        </p:nvSpPr>
        <p:spPr>
          <a:xfrm>
            <a:off x="5948280" y="6343920"/>
            <a:ext cx="2799720" cy="42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 fontScale="1000"/>
          </a:bodyPr>
          <a:p>
            <a:pPr algn="ctr">
              <a:lnSpc>
                <a:spcPct val="100000"/>
              </a:lnSpc>
              <a:spcBef>
                <a:spcPts val="1199"/>
              </a:spcBef>
            </a:pPr>
            <a:endParaRPr b="0" lang="ru-RU" sz="1800" spc="-1" strike="noStrike">
              <a:latin typeface="Arial"/>
            </a:endParaRPr>
          </a:p>
          <a:p>
            <a:pPr marL="432000" indent="-323640" algn="ctr">
              <a:lnSpc>
                <a:spcPct val="100000"/>
              </a:lnSpc>
              <a:spcBef>
                <a:spcPts val="11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ru-RU" sz="7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Оператор беспилотной авиации</a:t>
            </a:r>
            <a:endParaRPr b="0" lang="ru-RU" sz="7200" spc="-1" strike="noStrike">
              <a:latin typeface="Arial"/>
            </a:endParaRPr>
          </a:p>
        </p:txBody>
      </p:sp>
      <p:pic>
        <p:nvPicPr>
          <p:cNvPr id="570" name="Рисунок 363" descr=""/>
          <p:cNvPicPr/>
          <p:nvPr/>
        </p:nvPicPr>
        <p:blipFill>
          <a:blip r:embed="rId1"/>
          <a:stretch/>
        </p:blipFill>
        <p:spPr>
          <a:xfrm>
            <a:off x="2973960" y="3657960"/>
            <a:ext cx="2828880" cy="2652120"/>
          </a:xfrm>
          <a:prstGeom prst="rect">
            <a:avLst/>
          </a:prstGeom>
          <a:ln>
            <a:noFill/>
          </a:ln>
        </p:spPr>
      </p:pic>
      <p:pic>
        <p:nvPicPr>
          <p:cNvPr id="571" name="Рисунок 364" descr=""/>
          <p:cNvPicPr/>
          <p:nvPr/>
        </p:nvPicPr>
        <p:blipFill>
          <a:blip r:embed="rId2"/>
          <a:stretch/>
        </p:blipFill>
        <p:spPr>
          <a:xfrm>
            <a:off x="222840" y="3700080"/>
            <a:ext cx="2714400" cy="2621160"/>
          </a:xfrm>
          <a:prstGeom prst="rect">
            <a:avLst/>
          </a:prstGeom>
          <a:ln>
            <a:noFill/>
          </a:ln>
        </p:spPr>
      </p:pic>
      <p:pic>
        <p:nvPicPr>
          <p:cNvPr id="572" name="Рисунок 365" descr=""/>
          <p:cNvPicPr/>
          <p:nvPr/>
        </p:nvPicPr>
        <p:blipFill>
          <a:blip r:embed="rId3"/>
          <a:stretch/>
        </p:blipFill>
        <p:spPr>
          <a:xfrm>
            <a:off x="5756400" y="94680"/>
            <a:ext cx="2914920" cy="3045960"/>
          </a:xfrm>
          <a:prstGeom prst="rect">
            <a:avLst/>
          </a:prstGeom>
          <a:ln>
            <a:noFill/>
          </a:ln>
        </p:spPr>
      </p:pic>
      <p:pic>
        <p:nvPicPr>
          <p:cNvPr id="573" name="Рисунок 366" descr=""/>
          <p:cNvPicPr/>
          <p:nvPr/>
        </p:nvPicPr>
        <p:blipFill>
          <a:blip r:embed="rId4"/>
          <a:stretch/>
        </p:blipFill>
        <p:spPr>
          <a:xfrm>
            <a:off x="2937600" y="94680"/>
            <a:ext cx="2840400" cy="3045960"/>
          </a:xfrm>
          <a:prstGeom prst="rect">
            <a:avLst/>
          </a:prstGeom>
          <a:ln>
            <a:noFill/>
          </a:ln>
        </p:spPr>
      </p:pic>
      <p:pic>
        <p:nvPicPr>
          <p:cNvPr id="574" name="Рисунок 367" descr=""/>
          <p:cNvPicPr/>
          <p:nvPr/>
        </p:nvPicPr>
        <p:blipFill>
          <a:blip r:embed="rId5"/>
          <a:stretch/>
        </p:blipFill>
        <p:spPr>
          <a:xfrm>
            <a:off x="323640" y="94680"/>
            <a:ext cx="2448000" cy="3045960"/>
          </a:xfrm>
          <a:prstGeom prst="rect">
            <a:avLst/>
          </a:prstGeom>
          <a:ln>
            <a:noFill/>
          </a:ln>
        </p:spPr>
      </p:pic>
      <p:pic>
        <p:nvPicPr>
          <p:cNvPr id="575" name="Рисунок 368" descr=""/>
          <p:cNvPicPr/>
          <p:nvPr/>
        </p:nvPicPr>
        <p:blipFill>
          <a:blip r:embed="rId6"/>
          <a:stretch/>
        </p:blipFill>
        <p:spPr>
          <a:xfrm>
            <a:off x="5948280" y="3646800"/>
            <a:ext cx="2915640" cy="26744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9" dur="indefinite" restart="never" nodeType="tmRoot">
          <p:childTnLst>
            <p:seq>
              <p:cTn id="40" dur="indefinite" nodeType="mainSeq">
                <p:childTnLst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CustomShape 1"/>
          <p:cNvSpPr/>
          <p:nvPr/>
        </p:nvSpPr>
        <p:spPr>
          <a:xfrm>
            <a:off x="457200" y="490320"/>
            <a:ext cx="8228880" cy="99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45000" bIns="0" anchor="b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4000" spc="-1" strike="noStrike">
                <a:solidFill>
                  <a:srgbClr val="083763"/>
                </a:solidFill>
                <a:latin typeface="Calibri"/>
                <a:ea typeface="DejaVu Sans"/>
              </a:rPr>
              <a:t>Мир профессий: </a:t>
            </a:r>
            <a:endParaRPr b="0" lang="ru-RU" sz="4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4000" spc="-1" strike="noStrike">
                <a:solidFill>
                  <a:srgbClr val="083763"/>
                </a:solidFill>
                <a:latin typeface="Calibri"/>
                <a:ea typeface="DejaVu Sans"/>
              </a:rPr>
              <a:t>от прошлого к будущему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577" name="CustomShape 2"/>
          <p:cNvSpPr/>
          <p:nvPr/>
        </p:nvSpPr>
        <p:spPr>
          <a:xfrm>
            <a:off x="457200" y="1935360"/>
            <a:ext cx="8228880" cy="329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457200" indent="-456840">
              <a:lnSpc>
                <a:spcPct val="100000"/>
              </a:lnSpc>
              <a:buClr>
                <a:srgbClr val="3465a4"/>
              </a:buClr>
              <a:buFont typeface="StarSymbol"/>
              <a:buChar char="-"/>
            </a:pPr>
            <a:r>
              <a:rPr b="0" lang="ru-RU" sz="3200" spc="-1" strike="noStrike">
                <a:solidFill>
                  <a:srgbClr val="3465a4"/>
                </a:solidFill>
                <a:latin typeface="Arial"/>
                <a:ea typeface="DejaVu Sans"/>
              </a:rPr>
              <a:t>поговорим о важности профессии в жизни человека;</a:t>
            </a:r>
            <a:endParaRPr b="0" lang="ru-RU" sz="3200" spc="-1" strike="noStrike"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3465a4"/>
              </a:buClr>
              <a:buFont typeface="StarSymbol"/>
              <a:buChar char="-"/>
            </a:pPr>
            <a:r>
              <a:rPr b="0" lang="ru-RU" sz="3200" spc="-1" strike="noStrike">
                <a:solidFill>
                  <a:srgbClr val="3465a4"/>
                </a:solidFill>
                <a:latin typeface="Arial"/>
                <a:ea typeface="DejaVu Sans"/>
              </a:rPr>
              <a:t>узнаем, как профессии могут изменятся во времени;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3465a4"/>
                </a:solidFill>
                <a:latin typeface="Arial"/>
                <a:ea typeface="DejaVu Sans"/>
              </a:rPr>
              <a:t>- представим, какие профессии появятся в будущем;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5" dur="500"/>
                                        <p:tgtEl>
                                          <p:spTgt spid="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0" dur="500"/>
                                        <p:tgtEl>
                                          <p:spTgt spid="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CustomShape 1"/>
          <p:cNvSpPr/>
          <p:nvPr/>
        </p:nvSpPr>
        <p:spPr>
          <a:xfrm>
            <a:off x="457200" y="1935360"/>
            <a:ext cx="8228880" cy="438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79" name="Picture 3" descr="C:\Users\user12\Desktop\5vEA.gif"/>
          <p:cNvPicPr/>
          <p:nvPr/>
        </p:nvPicPr>
        <p:blipFill>
          <a:blip r:embed="rId1"/>
          <a:stretch/>
        </p:blipFill>
        <p:spPr>
          <a:xfrm>
            <a:off x="11520" y="-43200"/>
            <a:ext cx="9132120" cy="6935040"/>
          </a:xfrm>
          <a:prstGeom prst="rect">
            <a:avLst/>
          </a:prstGeom>
          <a:ln>
            <a:noFill/>
          </a:ln>
        </p:spPr>
      </p:pic>
      <p:pic>
        <p:nvPicPr>
          <p:cNvPr id="580" name="Picture 1" descr="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r:embed="rId3"/>
              </p:ext>
            </p:extLst>
          </p:nvPr>
        </p:nvPicPr>
        <p:blipFill>
          <a:blip r:embed="rId4"/>
        </p:blipFill>
        <p:spPr>
          <a:xfrm>
            <a:off x="7503120" y="6093360"/>
            <a:ext cx="609120" cy="609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>
        <p:sndAc>
          <p:stSnd>
            <p:snd r:embed="rId5" name="audio1.wav"/>
          </p:stSnd>
        </p:sndAc>
      </p:transition>
    </mc:Choice>
    <mc:Fallback>
      <p:transition spd="slow">
        <p:sndAc>
          <p:stSnd>
            <p:snd r:embed="rId5" name="audio1.wav"/>
          </p:stSnd>
        </p:sndAc>
      </p:transition>
    </mc:Fallback>
  </mc:AlternateContent>
  <p:timing>
    <p:tnLst>
      <p:par>
        <p:cTn id="85" dur="indefinite" restart="never" nodeType="tmRoot">
          <p:childTnLst>
            <p:seq>
              <p:cTn id="86" restart="whenNotActive" nodeType="interactiveSeq" fill="hold">
                <p:stCondLst>
                  <p:cond delay="0" evt="onClick">
                    <p:tgtEl>
                      <p:spTgt spid="580"/>
                    </p:tgtEl>
                  </p:cond>
                </p:stCondLst>
                <p:childTnLst>
                  <p:par>
                    <p:cTn id="87" fill="hold">
                      <p:stCondLst>
                        <p:cond delay="0" evt="onClick">
                          <p:tgtEl>
                            <p:spTgt spid="580"/>
                          </p:tgtEl>
                        </p:cond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after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>
                                      <p:cBhvr>
                                        <p:cTn id="90" dur="10739" fill="hold"/>
                                        <p:tgtEl>
                                          <p:spTgt spid="5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CustomShape 1"/>
          <p:cNvSpPr/>
          <p:nvPr/>
        </p:nvSpPr>
        <p:spPr>
          <a:xfrm>
            <a:off x="648000" y="864000"/>
            <a:ext cx="8228880" cy="1144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82" name="Рисунок 374" descr=""/>
          <p:cNvPicPr/>
          <p:nvPr/>
        </p:nvPicPr>
        <p:blipFill>
          <a:blip r:embed="rId1"/>
          <a:stretch/>
        </p:blipFill>
        <p:spPr>
          <a:xfrm>
            <a:off x="107640" y="0"/>
            <a:ext cx="4140000" cy="3383640"/>
          </a:xfrm>
          <a:prstGeom prst="rect">
            <a:avLst/>
          </a:prstGeom>
          <a:ln>
            <a:noFill/>
          </a:ln>
        </p:spPr>
      </p:pic>
      <p:pic>
        <p:nvPicPr>
          <p:cNvPr id="583" name="Рисунок 375" descr=""/>
          <p:cNvPicPr/>
          <p:nvPr/>
        </p:nvPicPr>
        <p:blipFill>
          <a:blip r:embed="rId2"/>
          <a:stretch/>
        </p:blipFill>
        <p:spPr>
          <a:xfrm>
            <a:off x="0" y="3384000"/>
            <a:ext cx="4247640" cy="3473640"/>
          </a:xfrm>
          <a:prstGeom prst="rect">
            <a:avLst/>
          </a:prstGeom>
          <a:ln>
            <a:noFill/>
          </a:ln>
        </p:spPr>
      </p:pic>
      <p:pic>
        <p:nvPicPr>
          <p:cNvPr id="584" name="Рисунок 376" descr=""/>
          <p:cNvPicPr/>
          <p:nvPr/>
        </p:nvPicPr>
        <p:blipFill>
          <a:blip r:embed="rId3"/>
          <a:stretch/>
        </p:blipFill>
        <p:spPr>
          <a:xfrm>
            <a:off x="4248000" y="3384000"/>
            <a:ext cx="5004000" cy="3473640"/>
          </a:xfrm>
          <a:prstGeom prst="rect">
            <a:avLst/>
          </a:prstGeom>
          <a:ln>
            <a:noFill/>
          </a:ln>
        </p:spPr>
      </p:pic>
      <p:pic>
        <p:nvPicPr>
          <p:cNvPr id="585" name="Рисунок 377" descr=""/>
          <p:cNvPicPr/>
          <p:nvPr/>
        </p:nvPicPr>
        <p:blipFill>
          <a:blip r:embed="rId4"/>
          <a:stretch/>
        </p:blipFill>
        <p:spPr>
          <a:xfrm>
            <a:off x="4248000" y="0"/>
            <a:ext cx="5076000" cy="3383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Рисунок 378" descr=""/>
          <p:cNvPicPr/>
          <p:nvPr/>
        </p:nvPicPr>
        <p:blipFill>
          <a:blip r:embed="rId1"/>
          <a:stretch/>
        </p:blipFill>
        <p:spPr>
          <a:xfrm>
            <a:off x="251640" y="162360"/>
            <a:ext cx="8712720" cy="6578640"/>
          </a:xfrm>
          <a:prstGeom prst="rect">
            <a:avLst/>
          </a:prstGeom>
          <a:ln>
            <a:noFill/>
          </a:ln>
        </p:spPr>
      </p:pic>
      <p:sp>
        <p:nvSpPr>
          <p:cNvPr id="587" name="CustomShape 1"/>
          <p:cNvSpPr/>
          <p:nvPr/>
        </p:nvSpPr>
        <p:spPr>
          <a:xfrm>
            <a:off x="457200" y="2873520"/>
            <a:ext cx="8228880" cy="1144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1" dur="indefinite" restart="never" nodeType="tmRoot">
          <p:childTnLst>
            <p:seq>
              <p:cTn id="92" dur="indefinite" nodeType="mainSeq">
                <p:childTnLst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7" dur="10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98" dur="10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9" dur="10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" name="Рисунок 389" descr=""/>
          <p:cNvPicPr/>
          <p:nvPr/>
        </p:nvPicPr>
        <p:blipFill>
          <a:blip r:embed="rId1"/>
          <a:stretch/>
        </p:blipFill>
        <p:spPr>
          <a:xfrm>
            <a:off x="6060600" y="59400"/>
            <a:ext cx="2905200" cy="2615760"/>
          </a:xfrm>
          <a:prstGeom prst="rect">
            <a:avLst/>
          </a:prstGeom>
          <a:ln>
            <a:noFill/>
          </a:ln>
        </p:spPr>
      </p:pic>
      <p:sp>
        <p:nvSpPr>
          <p:cNvPr id="589" name="CustomShape 1"/>
          <p:cNvSpPr/>
          <p:nvPr/>
        </p:nvSpPr>
        <p:spPr>
          <a:xfrm>
            <a:off x="6264000" y="2164680"/>
            <a:ext cx="2446200" cy="474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432000" indent="-323640" algn="ctr">
              <a:lnSpc>
                <a:spcPct val="100000"/>
              </a:lnSpc>
              <a:spcAft>
                <a:spcPts val="1281"/>
              </a:spcAft>
            </a:pPr>
            <a:r>
              <a:rPr b="0" lang="ru-RU" sz="291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стрелец</a:t>
            </a:r>
            <a:endParaRPr b="0" lang="ru-RU" sz="2910" spc="-1" strike="noStrike">
              <a:latin typeface="Arial"/>
            </a:endParaRPr>
          </a:p>
        </p:txBody>
      </p:sp>
      <p:pic>
        <p:nvPicPr>
          <p:cNvPr id="590" name="Рисунок 387" descr=""/>
          <p:cNvPicPr/>
          <p:nvPr/>
        </p:nvPicPr>
        <p:blipFill>
          <a:blip r:embed="rId2"/>
          <a:stretch/>
        </p:blipFill>
        <p:spPr>
          <a:xfrm>
            <a:off x="77040" y="65160"/>
            <a:ext cx="3023640" cy="2574360"/>
          </a:xfrm>
          <a:prstGeom prst="rect">
            <a:avLst/>
          </a:prstGeom>
          <a:ln>
            <a:noFill/>
          </a:ln>
        </p:spPr>
      </p:pic>
      <p:pic>
        <p:nvPicPr>
          <p:cNvPr id="591" name="Рисунок 388" descr=""/>
          <p:cNvPicPr/>
          <p:nvPr/>
        </p:nvPicPr>
        <p:blipFill>
          <a:blip r:embed="rId3"/>
          <a:stretch/>
        </p:blipFill>
        <p:spPr>
          <a:xfrm>
            <a:off x="2950560" y="-5040"/>
            <a:ext cx="3095640" cy="2547000"/>
          </a:xfrm>
          <a:prstGeom prst="rect">
            <a:avLst/>
          </a:prstGeom>
          <a:ln>
            <a:noFill/>
          </a:ln>
        </p:spPr>
      </p:pic>
      <p:pic>
        <p:nvPicPr>
          <p:cNvPr id="592" name="Рисунок 390" descr=""/>
          <p:cNvPicPr/>
          <p:nvPr/>
        </p:nvPicPr>
        <p:blipFill>
          <a:blip r:embed="rId4"/>
          <a:stretch/>
        </p:blipFill>
        <p:spPr>
          <a:xfrm>
            <a:off x="77040" y="2781000"/>
            <a:ext cx="2729160" cy="3312000"/>
          </a:xfrm>
          <a:prstGeom prst="rect">
            <a:avLst/>
          </a:prstGeom>
          <a:ln>
            <a:noFill/>
          </a:ln>
        </p:spPr>
      </p:pic>
      <p:pic>
        <p:nvPicPr>
          <p:cNvPr id="593" name="Рисунок 391" descr=""/>
          <p:cNvPicPr/>
          <p:nvPr/>
        </p:nvPicPr>
        <p:blipFill>
          <a:blip r:embed="rId5"/>
          <a:stretch/>
        </p:blipFill>
        <p:spPr>
          <a:xfrm>
            <a:off x="2950560" y="2697480"/>
            <a:ext cx="3095640" cy="3395520"/>
          </a:xfrm>
          <a:prstGeom prst="rect">
            <a:avLst/>
          </a:prstGeom>
          <a:ln>
            <a:noFill/>
          </a:ln>
        </p:spPr>
      </p:pic>
      <p:pic>
        <p:nvPicPr>
          <p:cNvPr id="594" name="Рисунок 392" descr=""/>
          <p:cNvPicPr/>
          <p:nvPr/>
        </p:nvPicPr>
        <p:blipFill>
          <a:blip r:embed="rId6"/>
          <a:stretch/>
        </p:blipFill>
        <p:spPr>
          <a:xfrm>
            <a:off x="6046560" y="2709000"/>
            <a:ext cx="2849760" cy="3312000"/>
          </a:xfrm>
          <a:prstGeom prst="rect">
            <a:avLst/>
          </a:prstGeom>
          <a:ln>
            <a:noFill/>
          </a:ln>
        </p:spPr>
      </p:pic>
      <p:sp>
        <p:nvSpPr>
          <p:cNvPr id="595" name="CustomShape 2"/>
          <p:cNvSpPr/>
          <p:nvPr/>
        </p:nvSpPr>
        <p:spPr>
          <a:xfrm>
            <a:off x="288720" y="2193120"/>
            <a:ext cx="2516760" cy="417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432000" indent="-323640" algn="ctr">
              <a:lnSpc>
                <a:spcPct val="100000"/>
              </a:lnSpc>
              <a:spcAft>
                <a:spcPts val="1281"/>
              </a:spcAft>
            </a:pPr>
            <a:r>
              <a:rPr b="0" lang="ru-RU" sz="291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кузнец</a:t>
            </a:r>
            <a:endParaRPr b="0" lang="ru-RU" sz="2910" spc="-1" strike="noStrike">
              <a:latin typeface="Arial"/>
            </a:endParaRPr>
          </a:p>
        </p:txBody>
      </p:sp>
      <p:sp>
        <p:nvSpPr>
          <p:cNvPr id="596" name="CustomShape 3"/>
          <p:cNvSpPr/>
          <p:nvPr/>
        </p:nvSpPr>
        <p:spPr>
          <a:xfrm>
            <a:off x="3101040" y="2223360"/>
            <a:ext cx="2590200" cy="39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 fontScale="92000"/>
          </a:bodyPr>
          <a:p>
            <a:pPr marL="432000" indent="-323640" algn="ctr">
              <a:lnSpc>
                <a:spcPct val="100000"/>
              </a:lnSpc>
              <a:spcAft>
                <a:spcPts val="1281"/>
              </a:spcAft>
            </a:pPr>
            <a:r>
              <a:rPr b="0" lang="ru-RU" sz="291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дегтярь</a:t>
            </a:r>
            <a:endParaRPr b="0" lang="ru-RU" sz="2910" spc="-1" strike="noStrike">
              <a:latin typeface="Arial"/>
            </a:endParaRPr>
          </a:p>
        </p:txBody>
      </p:sp>
      <p:sp>
        <p:nvSpPr>
          <p:cNvPr id="597" name="CustomShape 4"/>
          <p:cNvSpPr/>
          <p:nvPr/>
        </p:nvSpPr>
        <p:spPr>
          <a:xfrm>
            <a:off x="216000" y="5877360"/>
            <a:ext cx="2483280" cy="458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432000" indent="-323640" algn="ctr">
              <a:lnSpc>
                <a:spcPct val="100000"/>
              </a:lnSpc>
              <a:spcAft>
                <a:spcPts val="1281"/>
              </a:spcAft>
            </a:pPr>
            <a:r>
              <a:rPr b="0" lang="ru-RU" sz="291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воин</a:t>
            </a:r>
            <a:endParaRPr b="0" lang="ru-RU" sz="2910" spc="-1" strike="noStrike">
              <a:latin typeface="Arial"/>
            </a:endParaRPr>
          </a:p>
        </p:txBody>
      </p:sp>
      <p:sp>
        <p:nvSpPr>
          <p:cNvPr id="598" name="CustomShape 5"/>
          <p:cNvSpPr/>
          <p:nvPr/>
        </p:nvSpPr>
        <p:spPr>
          <a:xfrm>
            <a:off x="3276360" y="5896800"/>
            <a:ext cx="2482200" cy="438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432000" indent="-323640" algn="ctr">
              <a:lnSpc>
                <a:spcPct val="100000"/>
              </a:lnSpc>
              <a:spcAft>
                <a:spcPts val="1281"/>
              </a:spcAft>
            </a:pPr>
            <a:r>
              <a:rPr b="0" lang="ru-RU" sz="291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гончар</a:t>
            </a:r>
            <a:endParaRPr b="0" lang="ru-RU" sz="2910" spc="-1" strike="noStrike">
              <a:latin typeface="Arial"/>
            </a:endParaRPr>
          </a:p>
        </p:txBody>
      </p:sp>
      <p:sp>
        <p:nvSpPr>
          <p:cNvPr id="599" name="CustomShape 6"/>
          <p:cNvSpPr/>
          <p:nvPr/>
        </p:nvSpPr>
        <p:spPr>
          <a:xfrm>
            <a:off x="6696000" y="5877360"/>
            <a:ext cx="1908000" cy="458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rmAutofit/>
          </a:bodyPr>
          <a:p>
            <a:pPr marL="432000" indent="-323640" algn="ctr">
              <a:lnSpc>
                <a:spcPct val="100000"/>
              </a:lnSpc>
              <a:spcAft>
                <a:spcPts val="1281"/>
              </a:spcAft>
            </a:pPr>
            <a:r>
              <a:rPr b="0" lang="ru-RU" sz="291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кожемяка</a:t>
            </a:r>
            <a:endParaRPr b="0" lang="ru-RU" sz="291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CustomShape 1"/>
          <p:cNvSpPr/>
          <p:nvPr/>
        </p:nvSpPr>
        <p:spPr>
          <a:xfrm>
            <a:off x="460800" y="6832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Constantia"/>
                <a:ea typeface="DejaVu Sans"/>
              </a:rPr>
              <a:t> </a:t>
            </a:r>
            <a:r>
              <a:rPr b="1" lang="ru-RU" sz="3200" spc="-1" strike="noStrike">
                <a:solidFill>
                  <a:srgbClr val="0070d5"/>
                </a:solidFill>
                <a:latin typeface="Constantia"/>
                <a:ea typeface="DejaVu Sans"/>
              </a:rPr>
              <a:t>Интересный факт. А знаете ли вы?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601" name="CustomShape 2"/>
          <p:cNvSpPr/>
          <p:nvPr/>
        </p:nvSpPr>
        <p:spPr>
          <a:xfrm>
            <a:off x="179640" y="1886760"/>
            <a:ext cx="4015440" cy="438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2" name="CustomShape 3"/>
          <p:cNvSpPr/>
          <p:nvPr/>
        </p:nvSpPr>
        <p:spPr>
          <a:xfrm>
            <a:off x="4674240" y="1797480"/>
            <a:ext cx="4015440" cy="4388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03" name="Рисунок 396" descr=""/>
          <p:cNvPicPr/>
          <p:nvPr/>
        </p:nvPicPr>
        <p:blipFill>
          <a:blip r:embed="rId1"/>
          <a:stretch/>
        </p:blipFill>
        <p:spPr>
          <a:xfrm>
            <a:off x="7394040" y="260640"/>
            <a:ext cx="1437480" cy="1437480"/>
          </a:xfrm>
          <a:prstGeom prst="rect">
            <a:avLst/>
          </a:prstGeom>
          <a:ln>
            <a:noFill/>
          </a:ln>
        </p:spPr>
      </p:pic>
      <p:pic>
        <p:nvPicPr>
          <p:cNvPr id="604" name="Рисунок 397" descr=""/>
          <p:cNvPicPr/>
          <p:nvPr/>
        </p:nvPicPr>
        <p:blipFill>
          <a:blip r:embed="rId2"/>
          <a:stretch/>
        </p:blipFill>
        <p:spPr>
          <a:xfrm>
            <a:off x="683640" y="1883880"/>
            <a:ext cx="2952000" cy="4016880"/>
          </a:xfrm>
          <a:prstGeom prst="rect">
            <a:avLst/>
          </a:prstGeom>
          <a:ln>
            <a:noFill/>
          </a:ln>
        </p:spPr>
      </p:pic>
      <p:pic>
        <p:nvPicPr>
          <p:cNvPr id="605" name="Рисунок 398" descr=""/>
          <p:cNvPicPr/>
          <p:nvPr/>
        </p:nvPicPr>
        <p:blipFill>
          <a:blip r:embed="rId3"/>
          <a:stretch/>
        </p:blipFill>
        <p:spPr>
          <a:xfrm>
            <a:off x="4824000" y="2016000"/>
            <a:ext cx="4007520" cy="3887640"/>
          </a:xfrm>
          <a:prstGeom prst="rect">
            <a:avLst/>
          </a:prstGeom>
          <a:ln>
            <a:noFill/>
          </a:ln>
        </p:spPr>
      </p:pic>
      <p:sp>
        <p:nvSpPr>
          <p:cNvPr id="606" name="CustomShape 4"/>
          <p:cNvSpPr/>
          <p:nvPr/>
        </p:nvSpPr>
        <p:spPr>
          <a:xfrm>
            <a:off x="1151640" y="6044760"/>
            <a:ext cx="20160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Уилл Смит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07" name="CustomShape 5"/>
          <p:cNvSpPr/>
          <p:nvPr/>
        </p:nvSpPr>
        <p:spPr>
          <a:xfrm>
            <a:off x="5868000" y="6044760"/>
            <a:ext cx="21600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Гарри Поттер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0" dur="indefinite" restart="never" nodeType="tmRoot">
          <p:childTnLst>
            <p:seq>
              <p:cTn id="101" dur="indefinite" nodeType="mainSeq">
                <p:childTnLst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nodeType="clickEffect" fill="hold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 additive="repl">
                                        <p:cTn id="106" dur="20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 additive="repl">
                                        <p:cTn id="111" dur="20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502</TotalTime>
  <Application>LibreOffice/6.4.3.2$Windows_X86_64 LibreOffice_project/747b5d0ebf89f41c860ec2a39efd7cb15b54f2d8</Application>
  <Words>313</Words>
  <Paragraphs>80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2019-04-10T05:17:05Z</dcterms:created>
  <dc:creator>Пользователь</dc:creator>
  <dc:description/>
  <dc:language>ru-RU</dc:language>
  <cp:lastModifiedBy/>
  <dcterms:modified xsi:type="dcterms:W3CDTF">2022-01-27T21:28:21Z</dcterms:modified>
  <cp:revision>52</cp:revision>
  <dc:subject/>
  <dc:title>Работа, профессия, карьера.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1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19</vt:i4>
  </property>
</Properties>
</file>