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8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2" r:id="rId3"/>
    <p:sldId id="263" r:id="rId4"/>
    <p:sldId id="264" r:id="rId5"/>
    <p:sldId id="265" r:id="rId6"/>
    <p:sldId id="267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3" autoAdjust="0"/>
  </p:normalViewPr>
  <p:slideViewPr>
    <p:cSldViewPr snapToGrid="0">
      <p:cViewPr varScale="1">
        <p:scale>
          <a:sx n="70" d="100"/>
          <a:sy n="70" d="100"/>
        </p:scale>
        <p:origin x="74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156F4473-0DBD-48C4-B2C5-F236B306F214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BC92326F-F6CA-42FB-A7FD-B3C8CD5B6E62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EAC26B96-893F-4105-86B9-B05F722973F6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50DBBB78-9203-43CA-AE26-B05DCED77A92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AECF89E3-6B43-4A0D-8853-42579593A738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F04FAF16-AD2E-4298-A8C8-0ABFFEE17EA8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44C96E18-689A-4852-8CC4-0CB008D94DF6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CDA68BD4-28C2-4174-8916-924C5E395F96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E9354BAE-50B0-40E7-AF7F-AA4D6F54C2A7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12FC252-2D2A-4058-BD3E-3215AC339C48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0"/>
      <dgm:spPr/>
    </dgm:pt>
    <dgm:pt modelId="{E4413BB3-D823-4D01-9C5F-8F6553FAD618}" type="pres">
      <dgm:prSet presAssocID="{412FC252-2D2A-4058-BD3E-3215AC339C4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71E94086-E844-4C44-835A-5FF3897CD11C}" type="presOf" srcId="{412FC252-2D2A-4058-BD3E-3215AC339C48}" destId="{E4413BB3-D823-4D01-9C5F-8F6553FAD618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BE8FD-D46A-4432-AE2D-3D849896E7E4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6AE36-021D-4013-805F-D7D6B8FB76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80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124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74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7814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862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466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644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9250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0475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704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029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7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F6D0E-52FF-4A65-A8D2-8A2B674BBC5C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004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65B7-1601-4B15-9A40-F29C253191DE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77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A2C0-E9B7-4B0D-A2EB-F822AFCC2ACE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71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00DB-C2D5-41BC-9BEB-FD691F1DFEF7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432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6A6A-F3EA-4F62-ABAD-6124BCBD6736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98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762EC-8E7E-4066-876A-9B1B96A675A5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932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AA08B-271F-4179-B4C2-6BCE3F4F09D8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803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C654-E699-4073-8005-EB900C4E8554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912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256E0-DFE1-4875-913F-10EA10E1AF5F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702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BC5E5-20B5-45BA-9E09-9983BE4BBA2D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63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ACD2-92A5-44EF-844A-2B05DDB03AAC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637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66D40-F3E6-4320-88AF-5F6666709C66}" type="datetime1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3F02D-D81E-4ED0-933D-D02750C0F0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252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30.jpeg"/><Relationship Id="rId5" Type="http://schemas.openxmlformats.org/officeDocument/2006/relationships/diagramLayout" Target="../diagrams/layout3.xml"/><Relationship Id="rId10" Type="http://schemas.openxmlformats.org/officeDocument/2006/relationships/image" Target="../media/image29.jpeg"/><Relationship Id="rId4" Type="http://schemas.openxmlformats.org/officeDocument/2006/relationships/diagramData" Target="../diagrams/data3.xml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5.xml"/><Relationship Id="rId12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34.jpeg"/><Relationship Id="rId5" Type="http://schemas.openxmlformats.org/officeDocument/2006/relationships/diagramLayout" Target="../diagrams/layout5.xml"/><Relationship Id="rId10" Type="http://schemas.openxmlformats.org/officeDocument/2006/relationships/image" Target="../media/image33.jpeg"/><Relationship Id="rId4" Type="http://schemas.openxmlformats.org/officeDocument/2006/relationships/diagramData" Target="../diagrams/data5.xml"/><Relationship Id="rId9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6.xml"/><Relationship Id="rId12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38.jpeg"/><Relationship Id="rId5" Type="http://schemas.openxmlformats.org/officeDocument/2006/relationships/diagramLayout" Target="../diagrams/layout6.xml"/><Relationship Id="rId10" Type="http://schemas.openxmlformats.org/officeDocument/2006/relationships/image" Target="../media/image37.jpeg"/><Relationship Id="rId4" Type="http://schemas.openxmlformats.org/officeDocument/2006/relationships/diagramData" Target="../diagrams/data6.xml"/><Relationship Id="rId9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10" Type="http://schemas.openxmlformats.org/officeDocument/2006/relationships/image" Target="../media/image41.jpeg"/><Relationship Id="rId4" Type="http://schemas.openxmlformats.org/officeDocument/2006/relationships/diagramData" Target="../diagrams/data7.xml"/><Relationship Id="rId9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11" Type="http://schemas.openxmlformats.org/officeDocument/2006/relationships/image" Target="../media/image44.jpeg"/><Relationship Id="rId5" Type="http://schemas.openxmlformats.org/officeDocument/2006/relationships/diagramLayout" Target="../diagrams/layout8.xml"/><Relationship Id="rId10" Type="http://schemas.openxmlformats.org/officeDocument/2006/relationships/image" Target="../media/image43.jpeg"/><Relationship Id="rId4" Type="http://schemas.openxmlformats.org/officeDocument/2006/relationships/diagramData" Target="../diagrams/data8.xml"/><Relationship Id="rId9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12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25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24.jpeg"/><Relationship Id="rId4" Type="http://schemas.openxmlformats.org/officeDocument/2006/relationships/diagramData" Target="../diagrams/data1.xml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442604" y="3666227"/>
            <a:ext cx="4538432" cy="2941608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Выполнила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Павлова Алеся,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ученица 3а класса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МБОУ «Школа № 177»</a:t>
            </a: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Руководитель: </a:t>
            </a:r>
          </a:p>
          <a:p>
            <a:r>
              <a:rPr lang="ru-RU" sz="2400" b="1" dirty="0" err="1" smtClean="0">
                <a:solidFill>
                  <a:schemeClr val="tx1"/>
                </a:solidFill>
              </a:rPr>
              <a:t>Громяк</a:t>
            </a:r>
            <a:r>
              <a:rPr lang="ru-RU" sz="2400" b="1" dirty="0" smtClean="0">
                <a:solidFill>
                  <a:schemeClr val="tx1"/>
                </a:solidFill>
              </a:rPr>
              <a:t> Елена Николаевна, учитель начальных классов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7723" y="448574"/>
            <a:ext cx="88110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663300"/>
                </a:solidFill>
              </a:rPr>
              <a:t>Удивительное растение бамбук и его значение для человека.</a:t>
            </a:r>
            <a:endParaRPr lang="ru-RU" sz="5400" b="1" dirty="0">
              <a:solidFill>
                <a:srgbClr val="663300"/>
              </a:solidFill>
            </a:endParaRPr>
          </a:p>
        </p:txBody>
      </p:sp>
      <p:sp>
        <p:nvSpPr>
          <p:cNvPr id="22530" name="AutoShape 2" descr="https://onlinebuymore.com/wp-content/uploads/2018/05/Bamboo-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onlinebuymore.com/wp-content/uploads/2018/05/Bamboo-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s://onlinebuymore.com/wp-content/uploads/2018/05/Bamboo-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s://onlinebuymore.com/wp-content/uploads/2018/05/Bamboo-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29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10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96291" y="0"/>
            <a:ext cx="710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Волшебные свойства бамбукового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                          волокна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4088920" y="1458190"/>
            <a:ext cx="50550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Преимущества ткани:</a:t>
            </a:r>
          </a:p>
          <a:p>
            <a:r>
              <a:rPr lang="ru-RU" sz="2000" b="1" dirty="0" smtClean="0"/>
              <a:t>* мягкая, приятная на ощупь;</a:t>
            </a:r>
          </a:p>
          <a:p>
            <a:r>
              <a:rPr lang="ru-RU" sz="2000" b="1" dirty="0" smtClean="0"/>
              <a:t>* замечательная вентилирующая   способность;</a:t>
            </a:r>
          </a:p>
          <a:p>
            <a:r>
              <a:rPr lang="ru-RU" sz="2000" b="1" dirty="0" smtClean="0"/>
              <a:t>* мгновенно поглощает влагу;</a:t>
            </a:r>
          </a:p>
          <a:p>
            <a:r>
              <a:rPr lang="ru-RU" sz="2000" b="1" dirty="0" smtClean="0"/>
              <a:t>* быстро сохнет;</a:t>
            </a:r>
          </a:p>
          <a:p>
            <a:r>
              <a:rPr lang="ru-RU" sz="2000" b="1" dirty="0" smtClean="0"/>
              <a:t>* антибактериальность, бактерицидность, обладает дезодорирующими свойствами</a:t>
            </a:r>
          </a:p>
          <a:p>
            <a:r>
              <a:rPr lang="ru-RU" sz="2000" b="1" dirty="0" smtClean="0"/>
              <a:t>* не мнется;</a:t>
            </a:r>
          </a:p>
          <a:p>
            <a:r>
              <a:rPr lang="ru-RU" sz="2000" b="1" dirty="0" smtClean="0"/>
              <a:t>* прочная;</a:t>
            </a:r>
          </a:p>
          <a:p>
            <a:r>
              <a:rPr lang="ru-RU" sz="2000" b="1" dirty="0" smtClean="0"/>
              <a:t>* устойчива к износу и стирке;</a:t>
            </a:r>
          </a:p>
          <a:p>
            <a:r>
              <a:rPr lang="ru-RU" sz="2000" b="1" dirty="0" smtClean="0"/>
              <a:t>* легко окрашивается , не теряет цвет;</a:t>
            </a:r>
          </a:p>
          <a:p>
            <a:r>
              <a:rPr lang="ru-RU" sz="2000" b="1" dirty="0" smtClean="0"/>
              <a:t>* снижает вредное воздействие солнца</a:t>
            </a:r>
          </a:p>
        </p:txBody>
      </p:sp>
      <p:pic>
        <p:nvPicPr>
          <p:cNvPr id="37890" name="Picture 2" descr="https://im0-tub-ru.yandex.net/i?id=8135a84b6586eeea712ba01834db2866-l&amp;ref=rim&amp;n=13&amp;w=1080&amp;h=134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858" y="1130060"/>
            <a:ext cx="3722468" cy="46496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645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11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96291" y="0"/>
            <a:ext cx="710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Эксперименты с изделиями из бамбукового волокна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119435" y="1092091"/>
            <a:ext cx="5055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Впитываемость</a:t>
            </a:r>
            <a:endParaRPr lang="ru-RU" sz="24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10" y="1636159"/>
            <a:ext cx="2711961" cy="3615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392" y="1847710"/>
            <a:ext cx="2705346" cy="36071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039" y="2210242"/>
            <a:ext cx="2724091" cy="35980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5454838"/>
            <a:ext cx="9433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х</a:t>
            </a:r>
            <a:r>
              <a:rPr lang="ru-RU" sz="2000" b="1" dirty="0" smtClean="0"/>
              <a:t>лопок (белый) 19 секунд;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синтетика (коричневый) 46 секунд;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                                бамбук (серый) мгновенно.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1394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12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96291" y="0"/>
            <a:ext cx="710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Эксперименты с изделиями из бамбукового волокна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108419" y="1024726"/>
            <a:ext cx="5055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во</a:t>
            </a:r>
            <a:r>
              <a:rPr lang="ru-RU" sz="2400" b="1" dirty="0" smtClean="0"/>
              <a:t>здухопроницаемость</a:t>
            </a:r>
            <a:endParaRPr lang="ru-RU" sz="24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5" y="1527365"/>
            <a:ext cx="4413966" cy="51941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56231" y="4124420"/>
            <a:ext cx="264777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Скорость запотевания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1 – хлопок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2 – бамбук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3 – синтетика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7435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13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96291" y="0"/>
            <a:ext cx="710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Эксперименты с изделиями из бамбукового волокна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097402" y="1057298"/>
            <a:ext cx="5055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несминаемость</a:t>
            </a:r>
            <a:endParaRPr lang="ru-RU" sz="2000" b="1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571" y="3552864"/>
            <a:ext cx="2305105" cy="31254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8" y="1420999"/>
            <a:ext cx="2344763" cy="31263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041" y="3552864"/>
            <a:ext cx="2344051" cy="31254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286" y="1495926"/>
            <a:ext cx="2344051" cy="312540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34897" y="2132989"/>
            <a:ext cx="3619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Бамбуковая ткани приняла </a:t>
            </a:r>
          </a:p>
          <a:p>
            <a:r>
              <a:rPr lang="ru-RU" sz="2000" b="1" dirty="0" smtClean="0"/>
              <a:t>прежнюю форму за 15 секунд.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6293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14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96291" y="0"/>
            <a:ext cx="710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Эксперименты с изделиями из бамбукового волокна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981433" y="1086195"/>
            <a:ext cx="5055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окрашиваемость</a:t>
            </a:r>
            <a:endParaRPr lang="ru-RU" sz="20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2" y="1433725"/>
            <a:ext cx="2338885" cy="31185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18" y="3669112"/>
            <a:ext cx="2311224" cy="30816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597" y="3676212"/>
            <a:ext cx="2312443" cy="30832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928" y="1459518"/>
            <a:ext cx="2271499" cy="30286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67047" y="1962604"/>
            <a:ext cx="4074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Бамбук окрасился равномерно. </a:t>
            </a:r>
          </a:p>
          <a:p>
            <a:r>
              <a:rPr lang="ru-RU" sz="2000" b="1" dirty="0" smtClean="0"/>
              <a:t>На хлопке остались светлые места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4938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15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96291" y="0"/>
            <a:ext cx="710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Эксперименты с изделиями из бамбукового волокна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688769" y="1057298"/>
            <a:ext cx="5055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влагоиспаряемость</a:t>
            </a:r>
            <a:endParaRPr lang="ru-RU" sz="20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7" y="1505647"/>
            <a:ext cx="2517159" cy="33562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569" y="2368977"/>
            <a:ext cx="2517159" cy="33562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59344" y="3499982"/>
            <a:ext cx="36846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Через 20 минут:</a:t>
            </a:r>
          </a:p>
          <a:p>
            <a:r>
              <a:rPr lang="ru-RU" sz="2000" b="1" dirty="0" smtClean="0"/>
              <a:t>Салфетка от бамбука почти не намокла, в отличие от салфетки намоченной хлопком.</a:t>
            </a:r>
          </a:p>
          <a:p>
            <a:r>
              <a:rPr lang="ru-RU" sz="2000" b="1" dirty="0" smtClean="0"/>
              <a:t>Салфетка от хлопка сильно окрасилась.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9257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16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96291" y="0"/>
            <a:ext cx="710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Эксперименты с изделиями из бамбукового волокна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460270" y="1180642"/>
            <a:ext cx="5055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антистатичность</a:t>
            </a:r>
            <a:endParaRPr lang="ru-RU" sz="20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446" y="2983127"/>
            <a:ext cx="2803762" cy="37383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18" y="1905620"/>
            <a:ext cx="2803762" cy="37383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582" y="2618002"/>
            <a:ext cx="2803762" cy="37383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152" y="153983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хлопок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030089" y="2176024"/>
            <a:ext cx="1181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синтетика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011953" y="2541149"/>
            <a:ext cx="930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бамбук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0581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17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27720" y="211146"/>
            <a:ext cx="710771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Вывод: </a:t>
            </a:r>
            <a:r>
              <a:rPr lang="ru-RU" sz="2800" b="1" dirty="0" smtClean="0">
                <a:solidFill>
                  <a:schemeClr val="tx2"/>
                </a:solidFill>
              </a:rPr>
              <a:t>бамбук приносит огромную пользу в разных сферах деятельности человека.</a:t>
            </a:r>
          </a:p>
          <a:p>
            <a:pPr algn="ctr"/>
            <a:endParaRPr lang="ru-RU" sz="2800" b="1" dirty="0">
              <a:solidFill>
                <a:schemeClr val="tx2"/>
              </a:solidFill>
            </a:endParaRPr>
          </a:p>
          <a:p>
            <a:r>
              <a:rPr lang="ru-RU" sz="2800" b="1" dirty="0" smtClean="0">
                <a:solidFill>
                  <a:srgbClr val="0070C0"/>
                </a:solidFill>
              </a:rPr>
              <a:t>*</a:t>
            </a:r>
            <a:r>
              <a:rPr lang="ru-RU" sz="2800" b="1" dirty="0" smtClean="0">
                <a:solidFill>
                  <a:schemeClr val="tx2"/>
                </a:solidFill>
              </a:rPr>
              <a:t>чем больше человек будет использовать бамбук для изготовления тканей, тем больше будут плантации этой травы, а значит, будет больше кислорода в атмосфере;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*</a:t>
            </a:r>
            <a:r>
              <a:rPr lang="ru-RU" sz="2800" b="1" dirty="0" smtClean="0">
                <a:solidFill>
                  <a:schemeClr val="tx2"/>
                </a:solidFill>
              </a:rPr>
              <a:t>меньше будут вырубать деревьев;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*</a:t>
            </a:r>
            <a:r>
              <a:rPr lang="ru-RU" sz="2800" b="1" dirty="0" smtClean="0">
                <a:solidFill>
                  <a:schemeClr val="tx2"/>
                </a:solidFill>
              </a:rPr>
              <a:t>люди смогут быть здоровее и красивее.</a:t>
            </a:r>
            <a:endParaRPr lang="ru-RU" sz="2800" b="1" dirty="0">
              <a:solidFill>
                <a:schemeClr val="tx2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0624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18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-109182" y="2674875"/>
            <a:ext cx="92531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Спасибо за внимание!</a:t>
            </a:r>
            <a:endParaRPr lang="ru-RU" sz="6000" b="1" dirty="0">
              <a:solidFill>
                <a:schemeClr val="tx2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3343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2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8189" y="646981"/>
            <a:ext cx="8488392" cy="377744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80631" y="250594"/>
            <a:ext cx="71077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                 Цель исследования: </a:t>
            </a:r>
          </a:p>
          <a:p>
            <a:r>
              <a:rPr lang="ru-RU" sz="2800" b="1" dirty="0" smtClean="0"/>
              <a:t>показать многообразие свойств и ценности для людей бамбука и тканей из бамбукового волокна.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1539" y="2311879"/>
            <a:ext cx="8902461" cy="3901632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Задачи исследования: 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1. Изучить теоретический материал о бамбуке;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2. Понаблюдать за особенностями этого растения и его применением в различных сферах жизни человека;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3. Экспериментально провести наблюдение за тканями из волокон бамбука, их влиянием на человека;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4. Рассказать ребятам о полученных результатах;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43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3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69879" cy="1975449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     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                       Виды бамбука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Бамбук </a:t>
            </a:r>
            <a:r>
              <a:rPr lang="ru-RU" sz="2000" dirty="0" smtClean="0">
                <a:solidFill>
                  <a:schemeClr val="tx1"/>
                </a:solidFill>
              </a:rPr>
              <a:t>– </a:t>
            </a:r>
            <a:r>
              <a:rPr lang="ru-RU" sz="2000" b="1" dirty="0" smtClean="0">
                <a:solidFill>
                  <a:schemeClr val="tx1"/>
                </a:solidFill>
              </a:rPr>
              <a:t>гигантский древовидный злак, самая высокая трава на земном шаре. Его родственники – пшеница, рожь, кукуруза и другие злаки. Родина бамбука – Восточная Азия.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Высота растений некоторых видов – до 40 м, диаметр стеблей до 30см.Бамбук – одно из самых быстрорастущих растений на земле. Скорость роста  до 4см в сутки!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5523" y="3372929"/>
            <a:ext cx="218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Крошечный бамбук</a:t>
            </a:r>
            <a:endParaRPr lang="ru-RU" b="1" dirty="0"/>
          </a:p>
        </p:txBody>
      </p:sp>
      <p:pic>
        <p:nvPicPr>
          <p:cNvPr id="2056" name="Picture 8" descr="https://www.topbambooproducts.com/wp-content/uploads/2020/02/black-bambo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770" y="3804250"/>
            <a:ext cx="3067841" cy="222999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459193" y="6254153"/>
            <a:ext cx="215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Бамбук Мадейка </a:t>
            </a:r>
            <a:endParaRPr lang="ru-RU" b="1" dirty="0"/>
          </a:p>
        </p:txBody>
      </p:sp>
      <p:pic>
        <p:nvPicPr>
          <p:cNvPr id="2054" name="Picture 6" descr="https://orhide.ru/wp-content/uploads/2020/05/0605a-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1873" y="3821503"/>
            <a:ext cx="3096468" cy="221698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29106" y="3356477"/>
            <a:ext cx="2717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Бамбук </a:t>
            </a:r>
            <a:r>
              <a:rPr lang="ru-RU" b="1" dirty="0" err="1" smtClean="0"/>
              <a:t>черноствольный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2050" name="Picture 2" descr="C:\Users\Лена\Desktop\б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7652" y="2612508"/>
            <a:ext cx="2555722" cy="37106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643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4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6598" y="0"/>
            <a:ext cx="7789652" cy="612475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     ПРИМЕНЕНИЕ БАМБУКА</a:t>
            </a:r>
            <a:endParaRPr lang="ru-RU" sz="3200" dirty="0" smtClean="0">
              <a:solidFill>
                <a:srgbClr val="0070C0"/>
              </a:solidFill>
            </a:endParaRPr>
          </a:p>
        </p:txBody>
      </p:sp>
      <p:pic>
        <p:nvPicPr>
          <p:cNvPr id="6" name="Рисунок 5" descr="Тушеные стебли бамбука в соевом соус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584" y="1185054"/>
            <a:ext cx="3261414" cy="2067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89781" y="3338421"/>
            <a:ext cx="4287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тушеные стебли бамбука в соевом соусе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88589" y="552091"/>
            <a:ext cx="1855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 кулинарии</a:t>
            </a:r>
            <a:endParaRPr lang="ru-RU" sz="2400" b="1" dirty="0"/>
          </a:p>
        </p:txBody>
      </p:sp>
      <p:pic>
        <p:nvPicPr>
          <p:cNvPr id="3077" name="Picture 5" descr="http://www.54hcz.com/wp-content/uploads/2015/07/%E9%92%99%E7%89%87%E4%B8%8D%E8%83%BD%E5%92%8C%E4%BB%80%E4%B9%88%E4%B8%80%E8%B5%B7%E5%90%8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5133" y="1188060"/>
            <a:ext cx="3157268" cy="2091691"/>
          </a:xfrm>
          <a:prstGeom prst="rect">
            <a:avLst/>
          </a:prstGeom>
          <a:noFill/>
        </p:spPr>
      </p:pic>
      <p:pic>
        <p:nvPicPr>
          <p:cNvPr id="3081" name="Picture 9" descr="http://vestnik.ulsu.ru/img/Listiya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07069" y="3769968"/>
            <a:ext cx="3364002" cy="252300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4968815" y="3355676"/>
            <a:ext cx="2716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вареные побеги бамбука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398144" y="6305909"/>
            <a:ext cx="4968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b="1" dirty="0" smtClean="0"/>
              <a:t>рис с бананом в листьях бамбука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2643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 descr="https://ulan-ude.doski.ru/i/59/83/25983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9969" y="4045608"/>
            <a:ext cx="3226279" cy="255413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5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31791" y="5149970"/>
            <a:ext cx="146647" cy="508959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err="1" smtClean="0"/>
              <a:t>пп</a:t>
            </a:r>
            <a:endParaRPr lang="ru-RU" sz="3200" b="1" dirty="0"/>
          </a:p>
        </p:txBody>
      </p:sp>
      <p:pic>
        <p:nvPicPr>
          <p:cNvPr id="14" name="Picture 3" descr="C:\Users\Лена\Desktop\860px-446345_226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8024" y="971422"/>
            <a:ext cx="3131388" cy="223349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407435" y="966158"/>
            <a:ext cx="4831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Бамбук в косметологии: </a:t>
            </a:r>
          </a:p>
          <a:p>
            <a:r>
              <a:rPr lang="ru-RU" b="1" dirty="0" smtClean="0"/>
              <a:t>сыворотка для увлажнения и смягчения кожи</a:t>
            </a:r>
            <a:endParaRPr lang="ru-RU" b="1" dirty="0"/>
          </a:p>
        </p:txBody>
      </p:sp>
      <p:pic>
        <p:nvPicPr>
          <p:cNvPr id="4103" name="Picture 7" descr="https://zakupka.com/imgp/dT2axJXhev9MqU_gSEff3_THB0MG1fwc09Xnzz-bRFl6j_oEtgzt3LGsI5QG0eWj8kfxCTl12ZeAUYdTO6VYGkDQbXViBtqS3o-Ow12GWj5ffMzHkA8H0NB3GeFDyffz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76676" y="2467155"/>
            <a:ext cx="3550904" cy="2562045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2493034" y="5512278"/>
            <a:ext cx="26517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Лечебный чай</a:t>
            </a:r>
          </a:p>
          <a:p>
            <a:r>
              <a:rPr lang="ru-RU" b="1" dirty="0" smtClean="0"/>
              <a:t> из бамбуковых листьев 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265974" y="216463"/>
            <a:ext cx="45257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ПРИМЕНЕНИЕ БАМБУКА</a:t>
            </a:r>
            <a:endParaRPr lang="ru-RU" sz="3200" dirty="0" smtClean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2688" y="2751826"/>
            <a:ext cx="3232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Бамбук в медицине: экстракт</a:t>
            </a:r>
          </a:p>
          <a:p>
            <a:r>
              <a:rPr lang="ru-RU" b="1" dirty="0" smtClean="0"/>
              <a:t> для очищения легких с соком</a:t>
            </a:r>
          </a:p>
          <a:p>
            <a:r>
              <a:rPr lang="ru-RU" b="1" dirty="0" smtClean="0"/>
              <a:t> бамбука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2643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6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1489" y="207035"/>
            <a:ext cx="7789652" cy="612475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ПРИМЕНЕНИЕ БАМБУКА</a:t>
            </a:r>
            <a:endParaRPr lang="ru-RU" sz="3200" dirty="0" smtClean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52489" y="3562710"/>
            <a:ext cx="2820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Мебель из бамбука</a:t>
            </a:r>
            <a:endParaRPr lang="ru-RU" sz="2400" b="1" dirty="0"/>
          </a:p>
        </p:txBody>
      </p:sp>
      <p:pic>
        <p:nvPicPr>
          <p:cNvPr id="8" name="Рисунок 7" descr="Мебель из бамбук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0082" y="3976781"/>
            <a:ext cx="3062378" cy="196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Лена\Desktop\4369.300x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863" y="1207967"/>
            <a:ext cx="3205793" cy="2190841"/>
          </a:xfrm>
          <a:prstGeom prst="rect">
            <a:avLst/>
          </a:prstGeom>
          <a:noFill/>
        </p:spPr>
      </p:pic>
      <p:pic>
        <p:nvPicPr>
          <p:cNvPr id="13" name="Picture 3" descr="C:\Users\Лена\Desktop\074d074f28d51f809cc1e3e1c12b65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8979" y="1207700"/>
            <a:ext cx="3174523" cy="213935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700080" y="768554"/>
            <a:ext cx="2789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Посуда  из бамбука</a:t>
            </a:r>
            <a:endParaRPr lang="ru-RU" sz="2400" b="1" dirty="0"/>
          </a:p>
        </p:txBody>
      </p:sp>
      <p:pic>
        <p:nvPicPr>
          <p:cNvPr id="7170" name="Picture 2" descr="https://bamboovietnam.com/images_upload/image/product/BAMBOO%20FURNITURE/BSH/BSH-128.jpg"/>
          <p:cNvPicPr>
            <a:picLocks noChangeAspect="1" noChangeArrowheads="1"/>
          </p:cNvPicPr>
          <p:nvPr/>
        </p:nvPicPr>
        <p:blipFill>
          <a:blip r:embed="rId7" cstate="print"/>
          <a:srcRect r="1572" b="10020"/>
          <a:stretch>
            <a:fillRect/>
          </a:stretch>
        </p:blipFill>
        <p:spPr bwMode="auto">
          <a:xfrm>
            <a:off x="523631" y="3999891"/>
            <a:ext cx="3035347" cy="1900577"/>
          </a:xfrm>
          <a:prstGeom prst="rect">
            <a:avLst/>
          </a:prstGeom>
          <a:noFill/>
        </p:spPr>
      </p:pic>
      <p:pic>
        <p:nvPicPr>
          <p:cNvPr id="7172" name="Picture 4" descr="https://images-na.ssl-images-amazon.com/images/I/61vHnAJuELL._SL1024_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2325" y="4697276"/>
            <a:ext cx="2406771" cy="19191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643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7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6983" y="207035"/>
            <a:ext cx="7789652" cy="612475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ПРИМЕНЕНИЕ БАМБУКА</a:t>
            </a:r>
            <a:endParaRPr lang="ru-RU" sz="3200" dirty="0" smtClean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Лена\Desktop\бамбу_scale_800x600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572" y="1284242"/>
            <a:ext cx="3001993" cy="2450994"/>
          </a:xfrm>
          <a:prstGeom prst="rect">
            <a:avLst/>
          </a:prstGeom>
          <a:noFill/>
        </p:spPr>
      </p:pic>
      <p:pic>
        <p:nvPicPr>
          <p:cNvPr id="5123" name="Picture 3" descr="C:\Users\Лена\Desktop\doma-iz-bambuka-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7237" y="1302590"/>
            <a:ext cx="3105057" cy="242402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355674" y="759124"/>
            <a:ext cx="2295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 строительстве</a:t>
            </a:r>
            <a:endParaRPr lang="ru-RU" sz="2400" b="1" dirty="0"/>
          </a:p>
        </p:txBody>
      </p:sp>
      <p:pic>
        <p:nvPicPr>
          <p:cNvPr id="5127" name="Picture 7" descr="https://images.squarespace-cdn.com/content/v1/5e5cd082c50ea102c52e5bb0/1589712504615-X2F2VMLNL6W10WB9YIGV/ke17ZwdGBToddI8pDm48kAEJrbsFhWLqsgpoQx73qC1Zw-zPPgdn4jUwVcJE1ZvWQUxwkmyExglNqGp0IvTJZUJFbgE-7XRK3dMEBRBhUpyf-i7HqzWRj6Qnixywj4DB-I0eAIFeuR6DviqjBRr8uBbu3jqDLNXNrXP7XxnmM3k/bamboo_anlan_bridge_chin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74489" y="3782368"/>
            <a:ext cx="3450266" cy="25877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191773" y="6366294"/>
            <a:ext cx="2644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мост из бамбука в Китае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28203" y="2622430"/>
            <a:ext cx="1908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дома из бамбука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2643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76298" y="4274376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8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6983" y="207035"/>
            <a:ext cx="7789652" cy="612475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ПРИМЕНЕНИЕ БАМБУКА</a:t>
            </a:r>
            <a:endParaRPr lang="ru-RU" sz="3200" dirty="0" smtClean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5674" y="690113"/>
            <a:ext cx="2438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Древнее оружие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328467" y="6376525"/>
            <a:ext cx="2085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бамбуковое ружье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640347" y="1759789"/>
            <a:ext cx="14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лук и стрелы</a:t>
            </a:r>
            <a:endParaRPr lang="ru-RU" b="1" dirty="0"/>
          </a:p>
        </p:txBody>
      </p:sp>
      <p:pic>
        <p:nvPicPr>
          <p:cNvPr id="33794" name="Picture 2" descr="https://i.pinimg.com/originals/7e/14/d2/7e14d2416997626dce3f7164a51c179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1455" y="1180971"/>
            <a:ext cx="3217353" cy="2048182"/>
          </a:xfrm>
          <a:prstGeom prst="rect">
            <a:avLst/>
          </a:prstGeom>
          <a:noFill/>
        </p:spPr>
      </p:pic>
      <p:pic>
        <p:nvPicPr>
          <p:cNvPr id="33796" name="Picture 4" descr="https://forums.focus-home.com/assets/uploads/files/1573227017901-36602-9318eb26.jpeg"/>
          <p:cNvPicPr>
            <a:picLocks noChangeAspect="1" noChangeArrowheads="1"/>
          </p:cNvPicPr>
          <p:nvPr/>
        </p:nvPicPr>
        <p:blipFill>
          <a:blip r:embed="rId5" cstate="print"/>
          <a:srcRect r="1654" b="17857"/>
          <a:stretch>
            <a:fillRect/>
          </a:stretch>
        </p:blipFill>
        <p:spPr bwMode="auto">
          <a:xfrm>
            <a:off x="241839" y="4994693"/>
            <a:ext cx="4856372" cy="1388853"/>
          </a:xfrm>
          <a:prstGeom prst="rect">
            <a:avLst/>
          </a:prstGeom>
          <a:noFill/>
        </p:spPr>
      </p:pic>
      <p:pic>
        <p:nvPicPr>
          <p:cNvPr id="33798" name="Picture 6" descr="https://smolbattle.ru/data/attachments/427/427502-690a1652805e19b3d6741148557431c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21536" y="4546120"/>
            <a:ext cx="3007461" cy="2128719"/>
          </a:xfrm>
          <a:prstGeom prst="rect">
            <a:avLst/>
          </a:prstGeom>
          <a:noFill/>
        </p:spPr>
      </p:pic>
      <p:pic>
        <p:nvPicPr>
          <p:cNvPr id="33804" name="Picture 12" descr="http://kendoken.ru/wp-content/uploads/2014/01/001-%D1%81%D0%B8%D0%BD%D0%B0%D0%B9-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52458" y="2642130"/>
            <a:ext cx="3165595" cy="2109078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388853" y="3933645"/>
            <a:ext cx="1663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меч для кендо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883880" y="4106174"/>
            <a:ext cx="770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копья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2643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9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443551" y="211146"/>
            <a:ext cx="10050259" cy="81358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96291" y="0"/>
            <a:ext cx="7107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Волшебные свойства бамбукового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                          волокна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80602490"/>
              </p:ext>
            </p:extLst>
          </p:nvPr>
        </p:nvGraphicFramePr>
        <p:xfrm>
          <a:off x="686718" y="6211019"/>
          <a:ext cx="55154" cy="14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5844" name="Picture 4" descr="https://ivnoski.ru/images/stati/odeyala/IN-vybor-odeyala-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7114" y="1138687"/>
            <a:ext cx="3561630" cy="237442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22693" y="3493699"/>
            <a:ext cx="9273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Оно быстро завоевало весь мир. Ткань из бамбука применяют для полотенец </a:t>
            </a:r>
          </a:p>
          <a:p>
            <a:r>
              <a:rPr lang="ru-RU" b="1" dirty="0" smtClean="0"/>
              <a:t>постельных принадлежностей, детской одежды, чулочно-носочных изделий.</a:t>
            </a:r>
          </a:p>
        </p:txBody>
      </p:sp>
      <p:pic>
        <p:nvPicPr>
          <p:cNvPr id="35846" name="Picture 6" descr="https://meandhome.ru/upload/iblock/e49/e493292e8a62f0733ec4d1dc21386a8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47051" y="4294267"/>
            <a:ext cx="2596550" cy="2365325"/>
          </a:xfrm>
          <a:prstGeom prst="rect">
            <a:avLst/>
          </a:prstGeom>
          <a:noFill/>
        </p:spPr>
      </p:pic>
      <p:pic>
        <p:nvPicPr>
          <p:cNvPr id="35852" name="Picture 12" descr="http://www.propostel.ru/images/data/b/499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4367" y="4262958"/>
            <a:ext cx="2742901" cy="2385131"/>
          </a:xfrm>
          <a:prstGeom prst="rect">
            <a:avLst/>
          </a:prstGeom>
          <a:noFill/>
        </p:spPr>
      </p:pic>
      <p:pic>
        <p:nvPicPr>
          <p:cNvPr id="35856" name="Picture 16" descr="https://img1.st.kloomba.com/img/used/2017/06/13/11/b/32545761_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50934" y="4296180"/>
            <a:ext cx="2742901" cy="2354787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933646" y="156170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Впервые волокно из бамбука стали производить в 2000 году.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645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22789ab569c98e65114a4d25331e8e4d59c34b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599</TotalTime>
  <Words>573</Words>
  <Application>Microsoft Office PowerPoint</Application>
  <PresentationFormat>Экран (4:3)</PresentationFormat>
  <Paragraphs>138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User</cp:lastModifiedBy>
  <cp:revision>65</cp:revision>
  <dcterms:created xsi:type="dcterms:W3CDTF">2013-09-01T15:33:27Z</dcterms:created>
  <dcterms:modified xsi:type="dcterms:W3CDTF">2021-03-09T11:52:59Z</dcterms:modified>
</cp:coreProperties>
</file>