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72" r:id="rId3"/>
    <p:sldId id="257" r:id="rId4"/>
    <p:sldId id="258" r:id="rId5"/>
    <p:sldId id="259" r:id="rId6"/>
    <p:sldId id="260" r:id="rId7"/>
    <p:sldId id="273" r:id="rId8"/>
    <p:sldId id="274" r:id="rId9"/>
    <p:sldId id="275" r:id="rId10"/>
    <p:sldId id="276" r:id="rId11"/>
    <p:sldId id="277" r:id="rId12"/>
    <p:sldId id="278" r:id="rId13"/>
    <p:sldId id="261" r:id="rId14"/>
    <p:sldId id="279" r:id="rId15"/>
    <p:sldId id="280" r:id="rId16"/>
    <p:sldId id="281" r:id="rId17"/>
    <p:sldId id="282" r:id="rId18"/>
    <p:sldId id="289" r:id="rId19"/>
    <p:sldId id="283" r:id="rId20"/>
    <p:sldId id="284" r:id="rId21"/>
    <p:sldId id="285" r:id="rId22"/>
    <p:sldId id="286" r:id="rId23"/>
    <p:sldId id="287" r:id="rId24"/>
    <p:sldId id="288" r:id="rId25"/>
    <p:sldId id="290" r:id="rId26"/>
    <p:sldId id="291" r:id="rId27"/>
    <p:sldId id="262" r:id="rId28"/>
    <p:sldId id="292" r:id="rId29"/>
    <p:sldId id="293" r:id="rId30"/>
    <p:sldId id="294" r:id="rId31"/>
    <p:sldId id="263" r:id="rId32"/>
    <p:sldId id="264" r:id="rId33"/>
    <p:sldId id="265" r:id="rId34"/>
    <p:sldId id="266" r:id="rId35"/>
    <p:sldId id="267" r:id="rId36"/>
    <p:sldId id="268" r:id="rId37"/>
    <p:sldId id="269" r:id="rId38"/>
    <p:sldId id="270" r:id="rId39"/>
    <p:sldId id="271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59B57-95DD-4FFE-8874-6D756BC9F3E3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6DCF8-E85D-44F9-8EAA-49C5D24D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915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771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794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1729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19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898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940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643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766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668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261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989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6DCF8-E85D-44F9-8EAA-49C5D24D2D1C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051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B8FB482-B26B-4309-AC3B-1984E48BAB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A30AE5-2D5E-47C9-9543-66EACF4D7F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B905932-3DF6-4728-9978-C1390E799B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AE6A824-E8D9-4EB1-B3EB-293B1F6FC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979B570-BA3A-4545-8847-DA6CBCBED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DF8FB2F-8628-46AA-AA3A-4F0236BA3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610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505CEC5-263F-430B-A7A3-4D60AE530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C0A29C9-2F9A-44EA-A794-2566A280DB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791D7FB-CAEF-49E1-A84F-4425BE9F3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6361ADB-CCF5-42A0-AEDF-92107892F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980CB7E-B30A-4254-8274-D9915E778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420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216FE38D-78BC-4B22-BDA8-DC4CCAB581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C03B2EED-EC6A-478A-8B5C-A6A0DF6B88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947432E-411C-411A-AFF9-3EE1603BE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B27C35B-2EA8-46DF-9009-6CED653BC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79800F6-56B1-4D27-8662-D74DBD023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7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0D2205-637D-4B70-8FCB-481AF9F0F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890EE51-0750-49D4-BCBC-129FFD296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5CE7FC5-13B7-4D3E-AE4C-A798B42DB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868BF7F-E425-43C8-B8E5-C85F1616F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456233E-07FC-4471-8E60-433BDF3D4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391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75F468B-0B83-43CF-A8C8-23D9F95E3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D9F6F10-2728-4014-BEC6-E9E835A86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99888F6-6E94-4028-8217-41C1187E4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401C364-A376-41DB-B301-24D1E1F49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E5885FB-6F31-4590-8FDF-FE1F8E67A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554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BCBD40B-F342-4D90-BEC6-DA2FE05BB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2DE47CE-0E5E-40DD-A50B-22D0988FB5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9E4318F-FBDF-4786-895E-B0323754DD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B75F8EA-9025-4EC8-B3A9-07041C1D4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DD80671-52E1-4601-B543-2BCD0B9F9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ED6C303-B0EE-43B1-88AE-CB8C86F17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766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1D9DF41-99C3-480A-A620-ECB451C4C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DAA9CA2-DFE2-4596-A97E-9FFF6BB0FA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F1DDB2F-96ED-4700-B450-1A23E0C62A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48C08846-A790-4F61-91D7-B4318D6DA1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7DF7DB8-8F3C-4B15-83E6-3DE91EA02E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80C71322-FFB5-455E-A5F9-7A93DF4A3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7347EFBA-34A2-474A-BE96-4ECEDB011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618FD37-D428-4EFE-A591-CCCF9B87C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024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F1F6D5-A5CE-48F4-8A28-C6615B58F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2F16455-ADD8-44CE-A795-0885A2CEA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AE7699B-4AEA-4EFD-B828-35B7DDE74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7C1174FD-C601-4CFC-8055-F343F0B24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270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76462615-1F0F-4D0C-8F9F-711F86950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52F6A28-7EAC-41A8-92F0-DA0EBDDA9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AD996222-B1D1-4A56-AF1E-77AD00966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337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43957DF-CA58-41C2-B7AE-CB6530A4D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5D8B538-D475-4642-BF15-B4E98D7BC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55252DD-04BF-430A-9AE7-884C693CA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FD14F05-FAA6-4A17-A9A0-FA5BD8E14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3A25EF-41D6-4346-9678-E5D54DD18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8AC1F72-CAD2-4A0D-BC3C-3618F69DF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946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F7125D5-27DF-4958-85BA-142AA5160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A0545BF-FA67-4093-8B52-F4ABBDABE8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20B7E85-4B44-48C5-9440-BBB874297A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BFF5613-E157-40CA-A1C4-FDC993704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22190DF-8124-47C8-BF4A-90763E31B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BCCAFD9-5AEA-4395-A244-0EAE26C70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464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ED230B2-4E76-49E3-A005-7653FC203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498A829-946B-4D81-8B76-2036FA2625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444F91-FDF0-4BAA-B0EC-50C49D57E1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4C2F0-4BAE-4222-ABE3-8A4752EA2100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A7D0E61-3985-45EF-BE61-E3BC41ABE0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E5054FA-597A-4162-9F1B-0913FF43A0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FA24B-11CC-407F-9BB3-9F9765EDEF19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90E97D4-1F2E-48FB-9BA9-6A1D4C2136E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47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5E2171-9817-4C64-92D4-6351AAE839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20786"/>
            <a:ext cx="9144000" cy="2387600"/>
          </a:xfrm>
        </p:spPr>
        <p:txBody>
          <a:bodyPr>
            <a:normAutofit/>
          </a:bodyPr>
          <a:lstStyle/>
          <a:p>
            <a:r>
              <a:rPr lang="ru-RU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ГДЕ ЛОГИКА?</a:t>
            </a:r>
            <a:endParaRPr lang="ru-RU" sz="115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2312C50-261E-49B1-8BD1-6459D5D9B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59055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317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1202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СНЕГОВИК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53806"/>
            <a:ext cx="4975653" cy="33196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237" y="1133164"/>
            <a:ext cx="3576096" cy="3540335"/>
          </a:xfrm>
          <a:prstGeom prst="rect">
            <a:avLst/>
          </a:prstGeom>
        </p:spPr>
      </p:pic>
      <p:pic>
        <p:nvPicPr>
          <p:cNvPr id="3078" name="Picture 6" descr="Морковь посевная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440" y="4195272"/>
            <a:ext cx="4260612" cy="266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970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КНОПКА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49,070 канцелярская кнопка, фотографии, рисунки, изображения, фотографии,  без роял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70416"/>
            <a:ext cx="4721225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нопка подписаться Ютуб ПНГ на Прозрачном Фоне • Скачать PNG Кнопка  подписаться Юту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21" y="4714875"/>
            <a:ext cx="771525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Для чего кнопка NumLock на клавиатуре и как её использоват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102" y="1454150"/>
            <a:ext cx="4347634" cy="326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04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5E2171-9817-4C64-92D4-6351AAE839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17" y="3148663"/>
            <a:ext cx="9144000" cy="2387600"/>
          </a:xfrm>
        </p:spPr>
        <p:txBody>
          <a:bodyPr>
            <a:noAutofit/>
          </a:bodyPr>
          <a:lstStyle/>
          <a:p>
            <a:r>
              <a:rPr lang="ru-RU" sz="9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ru-RU" sz="9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ТУР. ПРОДОЛЖИ ПЕСНЮ</a:t>
            </a:r>
            <a:endParaRPr lang="ru-RU" sz="9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705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5538" y="4057559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</a:t>
            </a:r>
            <a:r>
              <a:rPr lang="ru-RU" sz="4800" dirty="0" err="1" smtClean="0">
                <a:latin typeface="Bookman Old Style" panose="02050604050505020204" pitchFamily="18" charset="0"/>
              </a:rPr>
              <a:t>Заюшка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2. Бабушка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3. </a:t>
            </a:r>
            <a:r>
              <a:rPr lang="ru-RU" sz="4800" dirty="0" err="1" smtClean="0">
                <a:latin typeface="Bookman Old Style" panose="02050604050505020204" pitchFamily="18" charset="0"/>
              </a:rPr>
              <a:t>Лавушка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Ракушка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pic>
        <p:nvPicPr>
          <p:cNvPr id="4" name="Я сижу на камушке ла-ла-ла - Mia Boyka, Егор Шип (mp3cut.net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41186" y="1262742"/>
            <a:ext cx="1751648" cy="1751648"/>
          </a:xfrm>
        </p:spPr>
      </p:pic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391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5538" y="4057559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Врезалась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2. Влюбилась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3. </a:t>
            </a:r>
            <a:r>
              <a:rPr lang="ru-RU" sz="4800" dirty="0" err="1" smtClean="0">
                <a:latin typeface="Bookman Old Style" panose="02050604050505020204" pitchFamily="18" charset="0"/>
              </a:rPr>
              <a:t>Вкрашилась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Вляпалась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Дора - Втюрилась (mp3cut.net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32480" y="1341120"/>
            <a:ext cx="1771876" cy="1771876"/>
          </a:xfrm>
        </p:spPr>
      </p:pic>
    </p:spTree>
    <p:extLst>
      <p:ext uri="{BB962C8B-B14F-4D97-AF65-F5344CB8AC3E}">
        <p14:creationId xmlns:p14="http://schemas.microsoft.com/office/powerpoint/2010/main" val="29873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8384" y="4170771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</a:t>
            </a:r>
            <a:r>
              <a:rPr lang="ru-RU" sz="4800" dirty="0" err="1" smtClean="0">
                <a:latin typeface="Bookman Old Style" panose="02050604050505020204" pitchFamily="18" charset="0"/>
              </a:rPr>
              <a:t>Заю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2. Правду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3. Радость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Тайну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3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Битуев - Братик не надо (mp3cut.net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7410" y="1345611"/>
            <a:ext cx="1601152" cy="1601152"/>
          </a:xfrm>
        </p:spPr>
      </p:pic>
    </p:spTree>
    <p:extLst>
      <p:ext uri="{BB962C8B-B14F-4D97-AF65-F5344CB8AC3E}">
        <p14:creationId xmlns:p14="http://schemas.microsoft.com/office/powerpoint/2010/main" val="975466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6145" y="4066269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Вправо, влево, в потолок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2. Хлоп, хлоп и в потолок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3. Влево, вправо, в потолок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Вверх и в потолок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4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Хабиб - Ягода Малинка (megasongs (mp3cut.net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94664" y="1223692"/>
            <a:ext cx="2080123" cy="2080123"/>
          </a:xfrm>
        </p:spPr>
      </p:pic>
    </p:spTree>
    <p:extLst>
      <p:ext uri="{BB962C8B-B14F-4D97-AF65-F5344CB8AC3E}">
        <p14:creationId xmlns:p14="http://schemas.microsoft.com/office/powerpoint/2010/main" val="1736111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4242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7107" y="3934464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Моя малая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2. А имени не знаю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3. Такая деловая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Красивая такая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5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VAVAN, Руки Вверх - Ай-яй-яй (mp3cut.net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70699" y="1352036"/>
            <a:ext cx="1371600" cy="1371600"/>
          </a:xfrm>
        </p:spPr>
      </p:pic>
    </p:spTree>
    <p:extLst>
      <p:ext uri="{BB962C8B-B14F-4D97-AF65-F5344CB8AC3E}">
        <p14:creationId xmlns:p14="http://schemas.microsoft.com/office/powerpoint/2010/main" val="3121977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5454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6949" y="3909297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</a:t>
            </a:r>
            <a:r>
              <a:rPr lang="ru-RU" sz="4800" dirty="0" err="1" smtClean="0">
                <a:latin typeface="Bookman Old Style" panose="02050604050505020204" pitchFamily="18" charset="0"/>
              </a:rPr>
              <a:t>Автопати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2. Я угощаю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3. Вечеринок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Тусовок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6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Cream Soda - Никаких Больше Вечеринок (mp3cut.net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52845" y="1385931"/>
            <a:ext cx="1526796" cy="1526796"/>
          </a:xfrm>
        </p:spPr>
      </p:pic>
    </p:spTree>
    <p:extLst>
      <p:ext uri="{BB962C8B-B14F-4D97-AF65-F5344CB8AC3E}">
        <p14:creationId xmlns:p14="http://schemas.microsoft.com/office/powerpoint/2010/main" val="2709015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5E2171-9817-4C64-92D4-6351AAE839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6583" y="2007840"/>
            <a:ext cx="9144000" cy="2387600"/>
          </a:xfrm>
        </p:spPr>
        <p:txBody>
          <a:bodyPr>
            <a:noAutofit/>
          </a:bodyPr>
          <a:lstStyle/>
          <a:p>
            <a:r>
              <a:rPr lang="ru-RU" sz="9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</a:t>
            </a:r>
            <a:r>
              <a:rPr lang="ru-RU" sz="9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ТУР. ОТВЕТЫ</a:t>
            </a:r>
            <a:endParaRPr lang="ru-RU" sz="9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4801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5E2171-9817-4C64-92D4-6351AAE839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04526"/>
            <a:ext cx="9144000" cy="2387600"/>
          </a:xfrm>
        </p:spPr>
        <p:txBody>
          <a:bodyPr>
            <a:noAutofit/>
          </a:bodyPr>
          <a:lstStyle/>
          <a:p>
            <a:r>
              <a:rPr lang="ru-RU" sz="9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 ТУР. НАЙДИ ОБЩЕЕ</a:t>
            </a:r>
            <a:endParaRPr lang="ru-RU" sz="9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2312C50-261E-49B1-8BD1-6459D5D9B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59055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595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5538" y="4057559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</a:t>
            </a:r>
            <a:r>
              <a:rPr lang="ru-RU" sz="4800" dirty="0" err="1" smtClean="0">
                <a:latin typeface="Bookman Old Style" panose="02050604050505020204" pitchFamily="18" charset="0"/>
              </a:rPr>
              <a:t>Заюшка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2. Бабушка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3. </a:t>
            </a:r>
            <a:r>
              <a:rPr lang="ru-RU" sz="4800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Лавушка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Ракушка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Я сижу на камушке ла-ла-ла ответ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11032" y="1369685"/>
            <a:ext cx="1593908" cy="1593908"/>
          </a:xfrm>
        </p:spPr>
      </p:pic>
    </p:spTree>
    <p:extLst>
      <p:ext uri="{BB962C8B-B14F-4D97-AF65-F5344CB8AC3E}">
        <p14:creationId xmlns:p14="http://schemas.microsoft.com/office/powerpoint/2010/main" val="3329593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5538" y="4057559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Врезалась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2. Влюбилась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3. </a:t>
            </a:r>
            <a:r>
              <a:rPr lang="ru-RU" sz="4800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Вкрашилась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Вляпалась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Дора - Втюрилась ответ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10158" y="1476462"/>
            <a:ext cx="1595656" cy="1595656"/>
          </a:xfrm>
        </p:spPr>
      </p:pic>
    </p:spTree>
    <p:extLst>
      <p:ext uri="{BB962C8B-B14F-4D97-AF65-F5344CB8AC3E}">
        <p14:creationId xmlns:p14="http://schemas.microsoft.com/office/powerpoint/2010/main" val="3734002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8384" y="4170771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</a:t>
            </a:r>
            <a:r>
              <a:rPr lang="ru-RU" sz="4800" dirty="0" err="1" smtClean="0">
                <a:latin typeface="Bookman Old Style" panose="02050604050505020204" pitchFamily="18" charset="0"/>
              </a:rPr>
              <a:t>Заю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2. Правду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3. Радость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Тайну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3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Битуев - Братик не надо отве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85034" y="1484852"/>
            <a:ext cx="1586218" cy="158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346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6145" y="4066269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Вправо, влево, в потолок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2. Хлоп, хлоп и в потолок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3. Влево, вправо, в потолок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Вверх и в потолок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4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Хабиб - Ягода Малинка ответ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782" y="1356152"/>
            <a:ext cx="1584021" cy="1584021"/>
          </a:xfrm>
        </p:spPr>
      </p:pic>
    </p:spTree>
    <p:extLst>
      <p:ext uri="{BB962C8B-B14F-4D97-AF65-F5344CB8AC3E}">
        <p14:creationId xmlns:p14="http://schemas.microsoft.com/office/powerpoint/2010/main" val="1989085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7107" y="3934464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Моя малая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2. А имени не знаю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3. Такая деловая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Красивая такая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5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VAVAN, Руки Вверх - ответ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60636" y="1560834"/>
            <a:ext cx="1234447" cy="1234447"/>
          </a:xfrm>
        </p:spPr>
      </p:pic>
    </p:spTree>
    <p:extLst>
      <p:ext uri="{BB962C8B-B14F-4D97-AF65-F5344CB8AC3E}">
        <p14:creationId xmlns:p14="http://schemas.microsoft.com/office/powerpoint/2010/main" val="4210640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2391" y="3867352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Bookman Old Style" panose="02050604050505020204" pitchFamily="18" charset="0"/>
              </a:rPr>
              <a:t>1. </a:t>
            </a:r>
            <a:r>
              <a:rPr lang="ru-RU" sz="4800" dirty="0" err="1" smtClean="0">
                <a:latin typeface="Bookman Old Style" panose="02050604050505020204" pitchFamily="18" charset="0"/>
              </a:rPr>
              <a:t>Автопати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2. Я угощаю</a:t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3. Вечеринок</a:t>
            </a:r>
            <a:r>
              <a:rPr lang="ru-RU" sz="4800" dirty="0" smtClean="0">
                <a:latin typeface="Bookman Old Style" panose="02050604050505020204" pitchFamily="18" charset="0"/>
              </a:rPr>
              <a:t/>
            </a:r>
            <a:br>
              <a:rPr lang="ru-RU" sz="4800" dirty="0" smtClean="0">
                <a:latin typeface="Bookman Old Style" panose="02050604050505020204" pitchFamily="18" charset="0"/>
              </a:rPr>
            </a:br>
            <a:r>
              <a:rPr lang="ru-RU" sz="4800" dirty="0" smtClean="0">
                <a:latin typeface="Bookman Old Style" panose="02050604050505020204" pitchFamily="18" charset="0"/>
              </a:rPr>
              <a:t>4. Тусовок</a:t>
            </a:r>
            <a:endParaRPr lang="ru-RU" sz="4800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1186" y="389988"/>
            <a:ext cx="213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6</a:t>
            </a:r>
            <a:r>
              <a:rPr lang="ru-RU" sz="36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задание</a:t>
            </a:r>
            <a:endParaRPr lang="ru-RU" sz="36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Cream Soda - Никаких ответ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70290" y="1459005"/>
            <a:ext cx="1294834" cy="1294834"/>
          </a:xfrm>
        </p:spPr>
      </p:pic>
    </p:spTree>
    <p:extLst>
      <p:ext uri="{BB962C8B-B14F-4D97-AF65-F5344CB8AC3E}">
        <p14:creationId xmlns:p14="http://schemas.microsoft.com/office/powerpoint/2010/main" val="4185497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5E2171-9817-4C64-92D4-6351AAE839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801" y="2497873"/>
            <a:ext cx="9144000" cy="2387600"/>
          </a:xfrm>
        </p:spPr>
        <p:txBody>
          <a:bodyPr>
            <a:noAutofit/>
          </a:bodyPr>
          <a:lstStyle/>
          <a:p>
            <a:r>
              <a:rPr lang="ru-RU" sz="9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</a:t>
            </a:r>
            <a:r>
              <a:rPr lang="ru-RU" sz="9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9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ТУР. </a:t>
            </a:r>
            <a:r>
              <a:rPr lang="ru-RU" sz="9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НАЙДИ ОБЩЕЕ</a:t>
            </a:r>
            <a:endParaRPr lang="ru-RU" sz="9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1536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Задание 1 Балет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7003" y="322093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3800" dirty="0" smtClean="0"/>
              <a:t>+</a:t>
            </a:r>
            <a:endParaRPr lang="ru-RU" sz="13800" dirty="0"/>
          </a:p>
        </p:txBody>
      </p:sp>
      <p:sp>
        <p:nvSpPr>
          <p:cNvPr id="4" name="AutoShape 2" descr="Все что вы хотели знать про пуанты, но боялись спросить…. –  интернет-магазин одежды и обуви для танцев «Танцпол» г. Моск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1690580"/>
            <a:ext cx="4621428" cy="4621428"/>
          </a:xfrm>
          <a:prstGeom prst="rect">
            <a:avLst/>
          </a:prstGeom>
        </p:spPr>
      </p:pic>
      <p:pic>
        <p:nvPicPr>
          <p:cNvPr id="1028" name="Picture 4" descr="Птица лебедь: как называется детеныш, интересные факты о животных, как  выглядит гнездо, где живет самка, разведение пород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000" y="2402646"/>
            <a:ext cx="5684080" cy="319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681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Задание 2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0" y="323519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3800" dirty="0" smtClean="0"/>
              <a:t>+</a:t>
            </a:r>
            <a:endParaRPr lang="ru-RU" sz="13800" dirty="0"/>
          </a:p>
        </p:txBody>
      </p:sp>
      <p:sp>
        <p:nvSpPr>
          <p:cNvPr id="4" name="AutoShape 2" descr="Все что вы хотели знать про пуанты, но боялись спросить…. –  интернет-магазин одежды и обуви для танцев «Танцпол» г. Моск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19" y="2411166"/>
            <a:ext cx="5337024" cy="2999697"/>
          </a:xfrm>
          <a:prstGeom prst="rect">
            <a:avLst/>
          </a:prstGeom>
        </p:spPr>
      </p:pic>
      <p:pic>
        <p:nvPicPr>
          <p:cNvPr id="2052" name="Picture 4" descr="Розетка Lexman Lika с заземлением 1 разъём цвет белый в Москве – купить по  низкой цене в интернет-магазине Леруа Мерле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841" y="1690688"/>
            <a:ext cx="4570281" cy="457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156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Задание 3 утро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4488" y="317647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3800" dirty="0" smtClean="0"/>
              <a:t>+</a:t>
            </a:r>
            <a:endParaRPr lang="ru-RU" sz="13800" dirty="0"/>
          </a:p>
        </p:txBody>
      </p:sp>
      <p:sp>
        <p:nvSpPr>
          <p:cNvPr id="4" name="AutoShape 2" descr="Все что вы хотели знать про пуанты, но боялись спросить…. –  интернет-магазин одежды и обуви для танцев «Танцпол» г. Моск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Часы настенные разборные с возможностью декорирования диаметр 24.5 см цвет  белый в Москве – купить по низкой цене в интернет-магазине Леруа Мерл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33" y="1877185"/>
            <a:ext cx="4197277" cy="4197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Большое солнце на рассвете по утрам | Премиум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714" y="2377740"/>
            <a:ext cx="4798086" cy="3196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5150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1 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Удивительные свойства соли | очиститель и освежитель | Шаян Со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54" y="1476506"/>
            <a:ext cx="4994189" cy="281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ёмно-красная фасоль кидни (Dark Red Kidney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087" y="1476506"/>
            <a:ext cx="5123468" cy="2826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Музыка для клиентов: как использовать и не нарушать авторские пра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809" y="4062754"/>
            <a:ext cx="4930011" cy="279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403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Задание 4 пингвин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4488" y="317647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3800" dirty="0" smtClean="0"/>
              <a:t>+</a:t>
            </a:r>
            <a:endParaRPr lang="ru-RU" sz="13800" dirty="0"/>
          </a:p>
        </p:txBody>
      </p:sp>
      <p:sp>
        <p:nvSpPr>
          <p:cNvPr id="4" name="AutoShape 2" descr="Все что вы хотели знать про пуанты, но боялись спросить…. –  интернет-магазин одежды и обуви для танцев «Танцпол» г. Моск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Large Blue Bird PNG Cartoon Clipart | Cartoon clip art, Cartoon birds,  Cartoons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872" y="2026250"/>
            <a:ext cx="3202174" cy="351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Почему Арктика теплее Антарктики | VOKRUGSVE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746" y="2026250"/>
            <a:ext cx="5227418" cy="3482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489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752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869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488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907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124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260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472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008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537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2 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Открыт приём заявок на конкурс мотивационного видео «Кинолента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90960"/>
            <a:ext cx="581025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В мобильном приложении «Моя Москва» появилась лента городских новостей /  Новости города / Сайт Москв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849" y="1290960"/>
            <a:ext cx="4906904" cy="327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Названа главная ошибка при сдаче багажа в аэропорту - РИА Новости,  21.07.20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832" y="4075870"/>
            <a:ext cx="4953344" cy="278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27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1202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3 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53806"/>
            <a:ext cx="4975653" cy="33196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237" y="1133164"/>
            <a:ext cx="3576096" cy="3540335"/>
          </a:xfrm>
          <a:prstGeom prst="rect">
            <a:avLst/>
          </a:prstGeom>
        </p:spPr>
      </p:pic>
      <p:pic>
        <p:nvPicPr>
          <p:cNvPr id="3078" name="Picture 6" descr="Морковь посевная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440" y="4195272"/>
            <a:ext cx="4260612" cy="266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910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4 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49,070 канцелярская кнопка, фотографии, рисунки, изображения, фотографии,  без роял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70416"/>
            <a:ext cx="4721225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нопка подписаться Ютуб ПНГ на Прозрачном Фоне • Скачать PNG Кнопка  подписаться Юту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21" y="4714875"/>
            <a:ext cx="771525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Для чего кнопка NumLock на клавиатуре и как её использоват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102" y="1454150"/>
            <a:ext cx="4347634" cy="326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63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5E2171-9817-4C64-92D4-6351AAE839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6583" y="2007840"/>
            <a:ext cx="9144000" cy="2387600"/>
          </a:xfrm>
        </p:spPr>
        <p:txBody>
          <a:bodyPr>
            <a:noAutofit/>
          </a:bodyPr>
          <a:lstStyle/>
          <a:p>
            <a:r>
              <a:rPr lang="ru-RU" sz="9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 ТУР. ОТВЕТЫ</a:t>
            </a:r>
            <a:endParaRPr lang="ru-RU" sz="9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90804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НОТЫ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Удивительные свойства соли | очиститель и освежитель | Шаян Со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54" y="1476506"/>
            <a:ext cx="4994189" cy="281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ёмно-красная фасоль кидни (Dark Red Kidney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087" y="1476506"/>
            <a:ext cx="5123468" cy="2826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Музыка для клиентов: как использовать и не нарушать авторские пра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809" y="4062754"/>
            <a:ext cx="4930011" cy="279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115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ЛЕНТА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Открыт приём заявок на конкурс мотивационного видео «Кинолента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7" y="1290960"/>
            <a:ext cx="581025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В мобильном приложении «Моя Москва» появилась лента городских новостей /  Новости города / Сайт Москв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849" y="1290960"/>
            <a:ext cx="4906904" cy="327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Названа главная ошибка при сдаче багажа в аэропорту - РИА Новости,  21.07.20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832" y="4075870"/>
            <a:ext cx="4953344" cy="278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03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137</Words>
  <Application>Microsoft Office PowerPoint</Application>
  <PresentationFormat>Широкоэкранный</PresentationFormat>
  <Paragraphs>58</Paragraphs>
  <Slides>39</Slides>
  <Notes>12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Arial</vt:lpstr>
      <vt:lpstr>Bookman Old Style</vt:lpstr>
      <vt:lpstr>Calibri</vt:lpstr>
      <vt:lpstr>Calibri Light</vt:lpstr>
      <vt:lpstr>Тема Office</vt:lpstr>
      <vt:lpstr>ГДЕ ЛОГИКА?</vt:lpstr>
      <vt:lpstr>1 ТУР. НАЙДИ ОБЩЕЕ</vt:lpstr>
      <vt:lpstr>1 задание</vt:lpstr>
      <vt:lpstr>2 задание</vt:lpstr>
      <vt:lpstr>3 задание</vt:lpstr>
      <vt:lpstr>4 задание</vt:lpstr>
      <vt:lpstr>1 ТУР. ОТВЕТЫ</vt:lpstr>
      <vt:lpstr>НОТЫ</vt:lpstr>
      <vt:lpstr>ЛЕНТА</vt:lpstr>
      <vt:lpstr>СНЕГОВИК</vt:lpstr>
      <vt:lpstr>КНОПКА</vt:lpstr>
      <vt:lpstr>2 ТУР. ПРОДОЛЖИ ПЕСНЮ</vt:lpstr>
      <vt:lpstr>1. Заюшка 2. Бабушка 3. Лавушка 4. Ракушка</vt:lpstr>
      <vt:lpstr>1. Врезалась 2. Влюбилась 3. Вкрашилась 4. Вляпалась</vt:lpstr>
      <vt:lpstr>1. Заю 2. Правду 3. Радость 4. Тайну</vt:lpstr>
      <vt:lpstr>1. Вправо, влево, в потолок 2. Хлоп, хлоп и в потолок 3. Влево, вправо, в потолок 4. Вверх и в потолок</vt:lpstr>
      <vt:lpstr>1. Моя малая 2. А имени не знаю 3. Такая деловая 4. Красивая такая</vt:lpstr>
      <vt:lpstr>1. Автопати 2. Я угощаю 3. Вечеринок 4. Тусовок</vt:lpstr>
      <vt:lpstr>2 ТУР. ОТВЕТЫ</vt:lpstr>
      <vt:lpstr>1. Заюшка 2. Бабушка 3. Лавушка 4. Ракушка</vt:lpstr>
      <vt:lpstr>1. Врезалась 2. Влюбилась 3. Вкрашилась 4. Вляпалась</vt:lpstr>
      <vt:lpstr>1. Заю 2. Правду 3. Радость 4. Тайну</vt:lpstr>
      <vt:lpstr>1. Вправо, влево, в потолок 2. Хлоп, хлоп и в потолок 3. Влево, вправо, в потолок 4. Вверх и в потолок</vt:lpstr>
      <vt:lpstr>1. Моя малая 2. А имени не знаю 3. Такая деловая 4. Красивая такая</vt:lpstr>
      <vt:lpstr>1. Автопати 2. Я угощаю 3. Вечеринок 4. Тусовок</vt:lpstr>
      <vt:lpstr>3 ТУР. НАЙДИ ОБЩЕЕ</vt:lpstr>
      <vt:lpstr>Задание 1 Балет</vt:lpstr>
      <vt:lpstr>Задание 2</vt:lpstr>
      <vt:lpstr>Задание 3 утро</vt:lpstr>
      <vt:lpstr>Задание 4 пингвин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Пользователь</cp:lastModifiedBy>
  <cp:revision>18</cp:revision>
  <dcterms:created xsi:type="dcterms:W3CDTF">2021-06-25T08:30:56Z</dcterms:created>
  <dcterms:modified xsi:type="dcterms:W3CDTF">2022-06-27T16:02:48Z</dcterms:modified>
</cp:coreProperties>
</file>