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8" r:id="rId9"/>
    <p:sldId id="266" r:id="rId10"/>
    <p:sldId id="267" r:id="rId11"/>
    <p:sldId id="271" r:id="rId12"/>
    <p:sldId id="269" r:id="rId13"/>
    <p:sldId id="270" r:id="rId14"/>
    <p:sldId id="272" r:id="rId15"/>
    <p:sldId id="275" r:id="rId16"/>
    <p:sldId id="277" r:id="rId17"/>
    <p:sldId id="276" r:id="rId18"/>
    <p:sldId id="273" r:id="rId19"/>
    <p:sldId id="274" r:id="rId20"/>
    <p:sldId id="263" r:id="rId21"/>
    <p:sldId id="278" r:id="rId22"/>
    <p:sldId id="279" r:id="rId23"/>
    <p:sldId id="281" r:id="rId24"/>
    <p:sldId id="280" r:id="rId25"/>
    <p:sldId id="282" r:id="rId26"/>
    <p:sldId id="283" r:id="rId27"/>
    <p:sldId id="284" r:id="rId28"/>
    <p:sldId id="285" r:id="rId29"/>
    <p:sldId id="287" r:id="rId30"/>
    <p:sldId id="288" r:id="rId31"/>
    <p:sldId id="286" r:id="rId32"/>
    <p:sldId id="289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87852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629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04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92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89712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4377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84620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7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663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42275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1866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E005177-EEB4-4F4B-9B0D-D2DA9C1C5B42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05ACD27-463D-4C5E-BBDB-97B61D348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4931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0" pos="594">
          <p15:clr>
            <a:srgbClr val="F26B43"/>
          </p15:clr>
        </p15:guide>
        <p15:guide id="3" pos="5400">
          <p15:clr>
            <a:srgbClr val="F26B43"/>
          </p15:clr>
        </p15:guide>
        <p15:guide id="4" orient="horz" pos="400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720">
          <p15:clr>
            <a:srgbClr val="F26B43"/>
          </p15:clr>
        </p15:guide>
        <p15:guide id="7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Театры города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Перми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60648"/>
            <a:ext cx="6400800" cy="10549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МАДОУ «Детский сад «Симфония»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851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Спектакли</a:t>
            </a:r>
            <a:endParaRPr lang="ru-RU" dirty="0"/>
          </a:p>
        </p:txBody>
      </p:sp>
      <p:pic>
        <p:nvPicPr>
          <p:cNvPr id="21506" name="Picture 2" descr="http://perm.mediamoda.ru/public/upload/images/Uvlechenia/adventur/15-16-marta/pep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24744"/>
            <a:ext cx="8403251" cy="5442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1.bp.blogspot.com/-5odHjFzgNPk/UcFSk6K6wdI/AAAAAAAAAK0/J3JTNXxhWt8/s1600/931443_616501491695452_402114118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12168"/>
            <a:ext cx="777686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fotoham.ru/img/picture/Oct/09/de860958a150c28eb52a54596881d935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404664"/>
            <a:ext cx="8646363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kk.convdocs.org/pars_docs/refs/303/302452/302452_html_m4138c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2262189"/>
          </a:xfrm>
          <a:prstGeom prst="rect">
            <a:avLst/>
          </a:prstGeom>
          <a:noFill/>
        </p:spPr>
      </p:pic>
      <p:pic>
        <p:nvPicPr>
          <p:cNvPr id="27652" name="Picture 4" descr="http://s1.fotokto.ru/photo/full/47/476754.jpg?r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04864"/>
            <a:ext cx="7920879" cy="4455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978" y="258195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Фойе театра</a:t>
            </a:r>
            <a:endParaRPr lang="ru-RU" dirty="0"/>
          </a:p>
        </p:txBody>
      </p:sp>
      <p:pic>
        <p:nvPicPr>
          <p:cNvPr id="31746" name="Picture 2" descr="http://regions.kidsreview.ru/sites/default/files/styles/oww/public/02/27/tyuz_v_permi_foto_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980728"/>
            <a:ext cx="8784977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kidsreview.ru/perm/sites/default/files/02/27/tyuz_v_permi_foto_10.jpg?13619670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gazeta-perm.ru/userfiles/Image/017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008" y="188640"/>
            <a:ext cx="8828666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888" y="260648"/>
            <a:ext cx="8229600" cy="1143000"/>
          </a:xfrm>
        </p:spPr>
        <p:txBody>
          <a:bodyPr/>
          <a:lstStyle/>
          <a:p>
            <a:r>
              <a:rPr lang="ru-RU" dirty="0" smtClean="0"/>
              <a:t>Зрительный зал</a:t>
            </a:r>
            <a:endParaRPr lang="ru-RU" dirty="0"/>
          </a:p>
        </p:txBody>
      </p:sp>
      <p:pic>
        <p:nvPicPr>
          <p:cNvPr id="33794" name="Picture 2" descr="http://regions.kidsreview.ru/sites/default/files/styles/oww/public/02/27/tyuz_v_permi_foto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70" y="1154266"/>
            <a:ext cx="8884418" cy="5443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27709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Спектакли </a:t>
            </a:r>
            <a:endParaRPr lang="ru-RU" dirty="0"/>
          </a:p>
        </p:txBody>
      </p:sp>
      <p:pic>
        <p:nvPicPr>
          <p:cNvPr id="30722" name="Picture 2" descr="http://sota.59i.ru/images/poster/medium/187/b50e316766503991539c519cf589b3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89426"/>
            <a:ext cx="8640960" cy="5779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gorodperm.ru/upload/pages/196/image_13715614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Театр оперы и балета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www.kartinki24.ru/uploads/gallery/main/399/kartinki24_city_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22766"/>
            <a:ext cx="864096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c.pics.livejournal.com/ptuz/21990789/31037/3103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293" y="116632"/>
            <a:ext cx="7633742" cy="1492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Пермский муниципальный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театр кукол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986" name="Picture 2" descr="http://files.web2edu.ru/1a6cef33-2eee-4633-8a10-67c0ff684eec/835a64a5-669e-4882-bf8b-691de90c72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7638"/>
            <a:ext cx="8363272" cy="51770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Фойе театра</a:t>
            </a:r>
            <a:endParaRPr lang="ru-RU" dirty="0"/>
          </a:p>
        </p:txBody>
      </p:sp>
      <p:pic>
        <p:nvPicPr>
          <p:cNvPr id="40962" name="Picture 2" descr="http://img-fotki.yandex.ru/get/9169/248175887.1/0_4de541_6f60d4d9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24936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Зрительный зал</a:t>
            </a:r>
            <a:endParaRPr lang="ru-RU" dirty="0"/>
          </a:p>
        </p:txBody>
      </p:sp>
      <p:pic>
        <p:nvPicPr>
          <p:cNvPr id="38914" name="Picture 2" descr="http://image.newsru.com/pict/id/large/1681403_2014091114485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27122"/>
            <a:ext cx="8640960" cy="559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533395" cy="1492132"/>
          </a:xfrm>
        </p:spPr>
        <p:txBody>
          <a:bodyPr/>
          <a:lstStyle/>
          <a:p>
            <a:r>
              <a:rPr lang="ru-RU" dirty="0" smtClean="0"/>
              <a:t>Спектакль «</a:t>
            </a:r>
            <a:r>
              <a:rPr lang="ru-RU" dirty="0" err="1" smtClean="0"/>
              <a:t>Дюймовочка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39938" name="Picture 2" descr="http://kuklindom.perm.ru/images/u/news/1110/img_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568952" cy="5419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Спектакль «Буратино»</a:t>
            </a:r>
            <a:endParaRPr lang="ru-RU" dirty="0"/>
          </a:p>
        </p:txBody>
      </p:sp>
      <p:pic>
        <p:nvPicPr>
          <p:cNvPr id="37890" name="Picture 2" descr="http://kuklindom.perm.ru/images/u/20140320_guratino_aleksey_gushchin_0469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28800"/>
            <a:ext cx="8856984" cy="49925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133" y="116632"/>
            <a:ext cx="7633742" cy="1492132"/>
          </a:xfrm>
        </p:spPr>
        <p:txBody>
          <a:bodyPr/>
          <a:lstStyle/>
          <a:p>
            <a:r>
              <a:rPr lang="ru-RU" dirty="0" smtClean="0"/>
              <a:t>Спектакль «Аленький цветочек»</a:t>
            </a:r>
            <a:endParaRPr lang="ru-RU" dirty="0"/>
          </a:p>
        </p:txBody>
      </p:sp>
      <p:pic>
        <p:nvPicPr>
          <p:cNvPr id="36866" name="Picture 2" descr="http://kuklindom.perm.ru/images/u/performance/1501/aleksey_gushchin_1017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856984" cy="5163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Пермский муниципальный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театр «У моста»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youperm.ru/wp-content/uploads/2014/06/theat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640960" cy="49849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входа в театр</a:t>
            </a:r>
            <a:endParaRPr lang="ru-RU" dirty="0"/>
          </a:p>
        </p:txBody>
      </p:sp>
      <p:pic>
        <p:nvPicPr>
          <p:cNvPr id="44034" name="Picture 2" descr="http://www.gorodperm.ru/upload/pages/196/image_1362607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8712968" cy="53333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76672"/>
            <a:ext cx="3682752" cy="4018458"/>
          </a:xfrm>
        </p:spPr>
        <p:txBody>
          <a:bodyPr/>
          <a:lstStyle/>
          <a:p>
            <a:r>
              <a:rPr lang="ru-RU" dirty="0" smtClean="0"/>
              <a:t>Фойе</a:t>
            </a:r>
            <a:br>
              <a:rPr lang="ru-RU" dirty="0" smtClean="0"/>
            </a:br>
            <a:r>
              <a:rPr lang="ru-RU" dirty="0" smtClean="0"/>
              <a:t>театра </a:t>
            </a:r>
            <a:endParaRPr lang="ru-RU" dirty="0"/>
          </a:p>
        </p:txBody>
      </p:sp>
      <p:pic>
        <p:nvPicPr>
          <p:cNvPr id="46082" name="Picture 2" descr="http://gor-gid.ru/images/photos/origin/map404239/obj404239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39"/>
            <a:ext cx="4824536" cy="64327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104456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Зрительный зал</a:t>
            </a:r>
            <a:endParaRPr lang="ru-RU" sz="2400" dirty="0"/>
          </a:p>
        </p:txBody>
      </p:sp>
      <p:pic>
        <p:nvPicPr>
          <p:cNvPr id="6146" name="Picture 2" descr="http://fxstock.ru/uploads/2013-03/thumbs/1362583576_Kak-proshel-soglasie-ro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4176464" cy="4176464"/>
          </a:xfrm>
          <a:prstGeom prst="rect">
            <a:avLst/>
          </a:prstGeom>
          <a:noFill/>
        </p:spPr>
      </p:pic>
      <p:pic>
        <p:nvPicPr>
          <p:cNvPr id="6148" name="Picture 4" descr="http://i.ytimg.com/vi/TvJ5YskBnUA/hq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4572000" cy="3429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92080" y="5301208"/>
            <a:ext cx="3483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Сцена и оркестровая яма</a:t>
            </a:r>
            <a:endParaRPr lang="ru-RU" sz="24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851920" y="692696"/>
            <a:ext cx="504056" cy="504056"/>
          </a:xfrm>
          <a:prstGeom prst="rightArrow">
            <a:avLst>
              <a:gd name="adj1" fmla="val 50000"/>
              <a:gd name="adj2" fmla="val 326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4726893" y="5312084"/>
            <a:ext cx="504056" cy="504056"/>
          </a:xfrm>
          <a:prstGeom prst="rightArrow">
            <a:avLst>
              <a:gd name="adj1" fmla="val 50000"/>
              <a:gd name="adj2" fmla="val 326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u40606.netangels.ru/files/image/u_mosta/00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836712"/>
            <a:ext cx="8006103" cy="5332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Спектакли </a:t>
            </a:r>
            <a:endParaRPr lang="ru-RU" dirty="0"/>
          </a:p>
        </p:txBody>
      </p:sp>
      <p:pic>
        <p:nvPicPr>
          <p:cNvPr id="43010" name="Picture 2" descr="http://s5.stc.all.kpcdn.net/f/4/image/54/43/924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92417"/>
            <a:ext cx="7704856" cy="5125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sferakino.ru/file-oa-fs-69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496944" cy="5629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</a:t>
            </a:r>
            <a:endParaRPr lang="ru-RU" dirty="0"/>
          </a:p>
        </p:txBody>
      </p:sp>
      <p:pic>
        <p:nvPicPr>
          <p:cNvPr id="5122" name="Picture 2" descr="http://permopera.ru/upload/2767cc3ede7592a47bd6657e3799565c/2012-03-02_193032_%5b005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Балет</a:t>
            </a:r>
            <a:endParaRPr lang="ru-RU" dirty="0"/>
          </a:p>
        </p:txBody>
      </p:sp>
      <p:pic>
        <p:nvPicPr>
          <p:cNvPr id="4098" name="Picture 2" descr="http://rktv1.siteholder.ru/upload/2767cc3ede7592a47bd6657e3799565c/BB4G764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290" y="1149715"/>
            <a:ext cx="8507288" cy="5674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Пермский академический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«Театр-Театр</a:t>
            </a:r>
            <a:r>
              <a:rPr lang="ru-RU" dirty="0" smtClean="0">
                <a:solidFill>
                  <a:srgbClr val="FF0000"/>
                </a:solidFill>
              </a:rPr>
              <a:t>» 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4578" name="Picture 2" descr="http://static.wixstatic.com/media/a7cdc7_cb549e698369484587e35cd97b5be825.jpg_srz_545_365_85_22_0.50_1.20_0.00_jpg_sr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28800"/>
            <a:ext cx="8435280" cy="5063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внутри</a:t>
            </a:r>
            <a:endParaRPr lang="ru-RU" dirty="0"/>
          </a:p>
        </p:txBody>
      </p:sp>
      <p:pic>
        <p:nvPicPr>
          <p:cNvPr id="23554" name="Picture 2" descr="http://regions.kidsreview.ru/sites/default/files/styles/oww/public/02/25/teatr-teatr_v_permi_foto_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56792"/>
            <a:ext cx="8257131" cy="5064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ilminperm.ru/static/pictures/2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574937" cy="5712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30622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Зрительный зал</a:t>
            </a:r>
            <a:endParaRPr lang="ru-RU" dirty="0"/>
          </a:p>
        </p:txBody>
      </p:sp>
      <p:pic>
        <p:nvPicPr>
          <p:cNvPr id="22530" name="Picture 2" descr="http://cdn.imhonet.ru/0/tmp_user_files/f9/97/f997f28ffdd5d2a731005c830897ec9c/xlarge/7ffb6e4328dab727547480223be02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948" y="908720"/>
            <a:ext cx="8556104" cy="5711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377</TotalTime>
  <Words>60</Words>
  <Application>Microsoft Office PowerPoint</Application>
  <PresentationFormat>Экран (4:3)</PresentationFormat>
  <Paragraphs>24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Corbel</vt:lpstr>
      <vt:lpstr>Gill Sans MT</vt:lpstr>
      <vt:lpstr>Impact</vt:lpstr>
      <vt:lpstr>Badge</vt:lpstr>
      <vt:lpstr>Театры города Перми</vt:lpstr>
      <vt:lpstr>Театр оперы и балета</vt:lpstr>
      <vt:lpstr>Зрительный зал</vt:lpstr>
      <vt:lpstr>Опера</vt:lpstr>
      <vt:lpstr>Балет</vt:lpstr>
      <vt:lpstr>Пермский академический  «Театр-Театр» </vt:lpstr>
      <vt:lpstr>Театр внутри</vt:lpstr>
      <vt:lpstr>Презентация PowerPoint</vt:lpstr>
      <vt:lpstr>Зрительный зал</vt:lpstr>
      <vt:lpstr>Спектакли</vt:lpstr>
      <vt:lpstr>Презентация PowerPoint</vt:lpstr>
      <vt:lpstr>Презентация PowerPoint</vt:lpstr>
      <vt:lpstr>Презентация PowerPoint</vt:lpstr>
      <vt:lpstr>Фойе театра</vt:lpstr>
      <vt:lpstr>Презентация PowerPoint</vt:lpstr>
      <vt:lpstr>Презентация PowerPoint</vt:lpstr>
      <vt:lpstr>Зрительный зал</vt:lpstr>
      <vt:lpstr>Спектакли </vt:lpstr>
      <vt:lpstr>Презентация PowerPoint</vt:lpstr>
      <vt:lpstr>Презентация PowerPoint</vt:lpstr>
      <vt:lpstr>Пермский муниципальный  театр кукол </vt:lpstr>
      <vt:lpstr>Фойе театра</vt:lpstr>
      <vt:lpstr>Зрительный зал</vt:lpstr>
      <vt:lpstr>Спектакль «Дюймовочка» </vt:lpstr>
      <vt:lpstr>Спектакль «Буратино»</vt:lpstr>
      <vt:lpstr>Спектакль «Аленький цветочек»</vt:lpstr>
      <vt:lpstr>Пермский муниципальный  театр «У моста» </vt:lpstr>
      <vt:lpstr>У входа в театр</vt:lpstr>
      <vt:lpstr>Фойе театра </vt:lpstr>
      <vt:lpstr>Презентация PowerPoint</vt:lpstr>
      <vt:lpstr>Спектакли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Театры города Перми.</dc:title>
  <dc:creator>hp</dc:creator>
  <cp:lastModifiedBy>MaruM</cp:lastModifiedBy>
  <cp:revision>39</cp:revision>
  <dcterms:created xsi:type="dcterms:W3CDTF">2016-03-28T13:09:36Z</dcterms:created>
  <dcterms:modified xsi:type="dcterms:W3CDTF">2022-04-25T04:10:31Z</dcterms:modified>
</cp:coreProperties>
</file>