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7" r:id="rId3"/>
    <p:sldId id="258" r:id="rId4"/>
    <p:sldId id="259" r:id="rId5"/>
    <p:sldId id="260" r:id="rId6"/>
    <p:sldId id="261" r:id="rId7"/>
    <p:sldId id="287" r:id="rId8"/>
    <p:sldId id="281" r:id="rId9"/>
    <p:sldId id="283" r:id="rId10"/>
    <p:sldId id="288" r:id="rId11"/>
    <p:sldId id="262" r:id="rId12"/>
    <p:sldId id="263" r:id="rId13"/>
    <p:sldId id="264" r:id="rId14"/>
    <p:sldId id="265" r:id="rId15"/>
    <p:sldId id="271" r:id="rId16"/>
    <p:sldId id="272" r:id="rId17"/>
    <p:sldId id="275" r:id="rId18"/>
    <p:sldId id="274" r:id="rId19"/>
    <p:sldId id="277" r:id="rId20"/>
    <p:sldId id="282" r:id="rId21"/>
    <p:sldId id="266" r:id="rId22"/>
    <p:sldId id="285" r:id="rId23"/>
    <p:sldId id="279" r:id="rId24"/>
    <p:sldId id="267" r:id="rId25"/>
    <p:sldId id="280" r:id="rId26"/>
    <p:sldId id="268" r:id="rId27"/>
    <p:sldId id="28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1057;&#1074;&#1077;&#1090;&#1072;\&#1040;&#1091;&#1076;&#1080;&#1086;&#1089;&#1082;&#1072;&#1079;&#1082;&#1072;.%20&#1052;&#1086;&#1088;&#1086;&#1079;%20&#1048;&#1074;&#1072;&#1085;&#1086;&#1074;&#1080;&#1095;.%20(online-video-cutter.com).mp4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1057;&#1074;&#1077;&#1090;&#1072;\video-output-EAB5B84D-3562-4B9C-9C7D-DA986AF9E083.MOV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P\Downloads\1622025870_43-phonoteka_org-p-khimiya-art-krasivo-4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  <a:noFill/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Добро пожаловать </a:t>
            </a:r>
            <a:br>
              <a:rPr lang="ru-RU" sz="5400" b="1" dirty="0" smtClean="0">
                <a:solidFill>
                  <a:schemeClr val="bg1"/>
                </a:solidFill>
              </a:rPr>
            </a:br>
            <a:r>
              <a:rPr lang="ru-RU" sz="5400" b="1" dirty="0" smtClean="0">
                <a:solidFill>
                  <a:schemeClr val="bg1"/>
                </a:solidFill>
              </a:rPr>
              <a:t>на урок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Света\d429d88cdbd318acd8ddbc27fbbef9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4409" y="0"/>
            <a:ext cx="921840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HP\Downloads\landscape-lake-nature-reflection-sky-Tourism-river-national-park-fjord-wilderness-pond-spring-Bank-mount-scenery-nature-reserve-wetland-utopia-tree-mountain-flower-flora-watercourse-vegetation-meadow-wildflower-compu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:\Света\ConsiderateRealAmericanredsquirrel-size_restricted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857232"/>
            <a:ext cx="7143800" cy="5572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HP\Downloads\a5d8b5d6e4fe886d2cee0a13a72b959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HP\Downloads\imgonline-com-ua-Resize-S3Briz1I3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-171450"/>
            <a:ext cx="9753600" cy="7029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HP\Downloads\тб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61555" y="2967335"/>
            <a:ext cx="44208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Текст надписи</a:t>
            </a:r>
          </a:p>
        </p:txBody>
      </p:sp>
      <p:pic>
        <p:nvPicPr>
          <p:cNvPr id="1027" name="Picture 3" descr="C:\Users\HP\Downloads\6c670a3d529299179553f06e2a37a83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HP\Downloads\7265eef74d2bc5aa62cac1ed4f983b8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\Downloads\37c057d75ec21a9ce29535e3e78d4caf_i-22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\Downloads\2-rb-firmennaya-uha-ot-nashego-pova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P\Downloads\1618921411_30-phonoteka_org-p-fon-dlya-proekta-po-khimii-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7" name="Picture 3" descr="C:\Users\HP\Downloads\ff81b18c405073a01da5e0dd076e54dd-800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335699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3528" y="3933056"/>
            <a:ext cx="8820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 descr="C:\Users\HP\Downloads\IMG_40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6992"/>
            <a:ext cx="9144000" cy="3501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P\Downloads\1618921411_30-phonoteka_org-p-fon-dlya-proekta-po-khimii-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848872" cy="5688632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1628800"/>
            <a:ext cx="5616624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ХИМИЯ</a:t>
            </a:r>
            <a:endParaRPr lang="ru-RU" sz="1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P\Downloads\1648020309_23-sportishka-com-p-utrennyaya-zaryadka-na-prirode-turizm-kras-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9749" y="0"/>
            <a:ext cx="93922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Users\HP\Downloads\dcc4ac3f47b3a672f07a646bbe442c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6290" y="3140968"/>
            <a:ext cx="4717710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Users\HP\Downloads\KA-00383166_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924944"/>
            <a:ext cx="3744416" cy="3933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C:\Users\HP\Downloads\1-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33563" y="0"/>
            <a:ext cx="4710437" cy="3068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 descr="C:\Users\HP\Downloads\Depositphotos_6600092_xl-20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08520" y="0"/>
            <a:ext cx="4392488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9749" y="0"/>
            <a:ext cx="93922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" y="285728"/>
            <a:ext cx="88267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Химический анализ-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071678"/>
            <a:ext cx="8643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spc="50" dirty="0" smtClean="0">
                <a:ln w="11430"/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метод, с помощью которого устанавливают состав смеси.</a:t>
            </a:r>
            <a:endParaRPr lang="ru-RU" sz="4800" spc="50" dirty="0">
              <a:ln w="11430"/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9749" y="0"/>
            <a:ext cx="93922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C:\Users\HP\Downloads\yJaIw3IH-Wanted20-20Citizen20Astronaut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3" y="4062790"/>
            <a:ext cx="4472337" cy="2795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C:\Users\HP\Downloads\25190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"/>
            <a:ext cx="4139952" cy="2765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C:\Users\HP\Downloads\1645988002_3-kartinkin-net-p-kartinki-dlya-medikov-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24543" y="4072226"/>
            <a:ext cx="4176464" cy="2785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C:\Users\HP\Downloads\111137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52536" y="0"/>
            <a:ext cx="4061349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4" name="Picture 8" descr="C:\Users\HP\Downloads\033020_01998527672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1988840"/>
            <a:ext cx="3689141" cy="2459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Аудиосказка. Мороз Иванович.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HP\Downloads\1658369789_2-mykaleidoscope-ru-p-krasivie-kottedzhi-i-doma-dizain-krasivo-f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006780" y="2967335"/>
            <a:ext cx="1130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Д.з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Рисунок 4" descr="https://i.ytimg.com/vi/T3uxK4XVQeY/maxresdefault.jpg"/>
          <p:cNvPicPr/>
          <p:nvPr/>
        </p:nvPicPr>
        <p:blipFill>
          <a:blip r:embed="rId2" cstate="print"/>
          <a:srcRect l="8403" r="10294" b="12313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4" descr="C:\Users\HP\Downloads\177-20220327_2049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62745"/>
            <a:ext cx="2051720" cy="1795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C:\Users\HP\Downloads\177-20220327_2049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32656"/>
            <a:ext cx="2051720" cy="1795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0"/>
            <a:ext cx="93922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99592" y="260648"/>
            <a:ext cx="72728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Домашнее задание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196752"/>
            <a:ext cx="92869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dirty="0" smtClean="0">
                <a:ln w="17780" cmpd="sng">
                  <a:noFill/>
                  <a:prstDash val="solid"/>
                  <a:miter lim="800000"/>
                </a:ln>
              </a:rPr>
              <a:t>1. Всем читать и пересказывать параграф 23</a:t>
            </a:r>
            <a:endParaRPr lang="ru-RU" sz="4000" b="1" cap="none" spc="0" dirty="0">
              <a:ln w="17780" cmpd="sng">
                <a:noFill/>
                <a:prstDash val="solid"/>
                <a:miter lim="800000"/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2492896"/>
            <a:ext cx="903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2.У кого есть карточки с </a:t>
            </a:r>
          </a:p>
          <a:p>
            <a:r>
              <a:rPr lang="ru-RU" sz="400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веществами проанализируйте </a:t>
            </a:r>
          </a:p>
          <a:p>
            <a:r>
              <a:rPr lang="ru-RU" sz="400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не менее 2-х,согласно составной схеме</a:t>
            </a:r>
            <a:endParaRPr lang="ru-RU" sz="4000" dirty="0">
              <a:ln w="17780" cmpd="sng">
                <a:solidFill>
                  <a:schemeClr val="tx1"/>
                </a:solidFill>
                <a:prstDash val="solid"/>
                <a:miter lim="800000"/>
              </a:ln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4581128"/>
            <a:ext cx="827151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3.У кого нет карточек</a:t>
            </a:r>
          </a:p>
          <a:p>
            <a:r>
              <a:rPr lang="ru-RU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тогда выполняете </a:t>
            </a:r>
          </a:p>
          <a:p>
            <a:r>
              <a:rPr lang="ru-RU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задания № 1-4 в учебнике стр</a:t>
            </a:r>
            <a:r>
              <a:rPr lang="ru-RU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.85</a:t>
            </a:r>
            <a:endParaRPr lang="ru-RU" sz="4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22596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P\Downloads\1618921411_30-phonoteka_org-p-fon-dlya-proekta-po-khimii-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26370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57701" y="836712"/>
            <a:ext cx="682860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2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Вещества</a:t>
            </a:r>
            <a:endParaRPr lang="ru-RU" sz="12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P\Downloads\1618921411_30-phonoteka_org-p-fon-dlya-proekta-po-khimii-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5841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548680"/>
            <a:ext cx="7998343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5715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Чистые вещества </a:t>
            </a:r>
          </a:p>
          <a:p>
            <a:pPr algn="ctr"/>
            <a:r>
              <a:rPr lang="ru-RU" sz="8800" b="1" cap="none" spc="50" dirty="0" smtClean="0">
                <a:ln w="5715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</a:t>
            </a:r>
          </a:p>
          <a:p>
            <a:pPr algn="ctr"/>
            <a:r>
              <a:rPr lang="ru-RU" sz="8800" b="1" cap="none" spc="50" dirty="0" smtClean="0">
                <a:ln w="5715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смеси</a:t>
            </a:r>
            <a:endParaRPr lang="ru-RU" sz="8800" b="1" cap="none" spc="50" dirty="0">
              <a:ln w="57150">
                <a:solidFill>
                  <a:schemeClr val="bg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C:\Users\HP\Downloads\1618921411_30-phonoteka_org-p-fon-dlya-proekta-po-khimii-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79634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>
                <a:solidFill>
                  <a:srgbClr val="FFFF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35896" y="260648"/>
            <a:ext cx="18584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141277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чистые вещества?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15616" y="2348880"/>
            <a:ext cx="600291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смеси?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" y="3140968"/>
            <a:ext cx="907445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Способы разделения смесей.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-output-EAB5B84D-3562-4B9C-9C7D-DA986AF9E083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9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P\Downloads\1618921411_30-phonoteka_org-p-fon-dlya-proekta-po-khimii-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5841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548680"/>
            <a:ext cx="7998343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5715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Чистые вещества </a:t>
            </a:r>
          </a:p>
          <a:p>
            <a:pPr algn="ctr"/>
            <a:r>
              <a:rPr lang="ru-RU" sz="8800" b="1" cap="none" spc="50" dirty="0" smtClean="0">
                <a:ln w="5715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</a:t>
            </a:r>
          </a:p>
          <a:p>
            <a:pPr algn="ctr"/>
            <a:r>
              <a:rPr lang="ru-RU" sz="8800" b="1" cap="none" spc="50" dirty="0" smtClean="0">
                <a:ln w="5715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смеси</a:t>
            </a:r>
            <a:endParaRPr lang="ru-RU" sz="8800" b="1" cap="none" spc="50" dirty="0">
              <a:ln w="57150">
                <a:solidFill>
                  <a:schemeClr val="bg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ownloads\landscape-lake-nature-reflection-sky-Tourism-river-national-park-fjord-wilderness-pond-spring-Bank-mount-scenery-nature-reserve-wetland-utopia-tree-mountain-flower-flora-watercourse-vegetation-meadow-wildflower-compu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i.ytimg.com/vi/T3uxK4XVQeY/maxresdefault.jpg"/>
          <p:cNvPicPr/>
          <p:nvPr/>
        </p:nvPicPr>
        <p:blipFill>
          <a:blip r:embed="rId2" cstate="print"/>
          <a:srcRect l="8403" r="10294" b="12313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0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Восхождение на пик знаний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48" name="Picture 4" descr="C:\Users\HP\Downloads\177-20220327_2049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62745"/>
            <a:ext cx="2051720" cy="1795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</TotalTime>
  <Words>80</Words>
  <Application>Microsoft Office PowerPoint</Application>
  <PresentationFormat>Экран (4:3)</PresentationFormat>
  <Paragraphs>30</Paragraphs>
  <Slides>27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Добро пожаловать  на урок</vt:lpstr>
      <vt:lpstr>   </vt:lpstr>
      <vt:lpstr> </vt:lpstr>
      <vt:lpstr>   </vt:lpstr>
      <vt:lpstr>Слайд 5</vt:lpstr>
      <vt:lpstr>Слайд 6</vt:lpstr>
      <vt:lpstr>  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Загадки  В жизни она нужна, Как предмет она важна. И учить её прилежно мы должны от А до Я. Что мы носим, что едим. Чем здоровью мы вредим? Как кислоты выливать, Чтобы что-то не взорвать? На все вопросы эти нам Химия ответит</dc:title>
  <dc:creator>HP</dc:creator>
  <cp:lastModifiedBy>Админ</cp:lastModifiedBy>
  <cp:revision>58</cp:revision>
  <dcterms:created xsi:type="dcterms:W3CDTF">2023-01-11T08:46:30Z</dcterms:created>
  <dcterms:modified xsi:type="dcterms:W3CDTF">2023-01-12T11:37:51Z</dcterms:modified>
</cp:coreProperties>
</file>