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 id="267" r:id="rId12"/>
    <p:sldId id="266" r:id="rId13"/>
    <p:sldId id="271" r:id="rId14"/>
    <p:sldId id="268" r:id="rId15"/>
    <p:sldId id="269" r:id="rId16"/>
    <p:sldId id="272" r:id="rId17"/>
    <p:sldId id="270" r:id="rId18"/>
    <p:sldId id="273" r:id="rId19"/>
    <p:sldId id="274" r:id="rId20"/>
    <p:sldId id="277" r:id="rId21"/>
    <p:sldId id="275" r:id="rId22"/>
    <p:sldId id="276" r:id="rId23"/>
    <p:sldId id="278" r:id="rId24"/>
    <p:sldId id="280" r:id="rId25"/>
    <p:sldId id="279" r:id="rId26"/>
    <p:sldId id="282" r:id="rId27"/>
    <p:sldId id="281" r:id="rId28"/>
    <p:sldId id="283" r:id="rId29"/>
    <p:sldId id="284" r:id="rId30"/>
    <p:sldId id="285" r:id="rId31"/>
    <p:sldId id="286" r:id="rId32"/>
    <p:sldId id="287"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7295104C-1169-4540-A865-12B22B1ECCD1}" type="datetimeFigureOut">
              <a:rPr lang="ru-RU" smtClean="0"/>
              <a:pPr/>
              <a:t>пт 16.12.22</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41674E78-231B-4CE8-A789-AF111778DB8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295104C-1169-4540-A865-12B22B1ECCD1}" type="datetimeFigureOut">
              <a:rPr lang="ru-RU" smtClean="0"/>
              <a:pPr/>
              <a:t>пт 16.12.22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674E78-231B-4CE8-A789-AF111778DB8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295104C-1169-4540-A865-12B22B1ECCD1}" type="datetimeFigureOut">
              <a:rPr lang="ru-RU" smtClean="0"/>
              <a:pPr/>
              <a:t>пт 16.12.22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1674E78-231B-4CE8-A789-AF111778DB8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7295104C-1169-4540-A865-12B22B1ECCD1}" type="datetimeFigureOut">
              <a:rPr lang="ru-RU" smtClean="0"/>
              <a:pPr/>
              <a:t>пт 16.12.22</a:t>
            </a:fld>
            <a:endParaRPr lang="ru-RU"/>
          </a:p>
        </p:txBody>
      </p:sp>
      <p:sp>
        <p:nvSpPr>
          <p:cNvPr id="9" name="Номер слайда 8"/>
          <p:cNvSpPr>
            <a:spLocks noGrp="1"/>
          </p:cNvSpPr>
          <p:nvPr>
            <p:ph type="sldNum" sz="quarter" idx="15"/>
          </p:nvPr>
        </p:nvSpPr>
        <p:spPr/>
        <p:txBody>
          <a:bodyPr rtlCol="0"/>
          <a:lstStyle/>
          <a:p>
            <a:fld id="{41674E78-231B-4CE8-A789-AF111778DB8C}"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7295104C-1169-4540-A865-12B22B1ECCD1}" type="datetimeFigureOut">
              <a:rPr lang="ru-RU" smtClean="0"/>
              <a:pPr/>
              <a:t>пт 16.12.22</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41674E78-231B-4CE8-A789-AF111778DB8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295104C-1169-4540-A865-12B22B1ECCD1}" type="datetimeFigureOut">
              <a:rPr lang="ru-RU" smtClean="0"/>
              <a:pPr/>
              <a:t>пт 16.12.22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1674E78-231B-4CE8-A789-AF111778DB8C}"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295104C-1169-4540-A865-12B22B1ECCD1}" type="datetimeFigureOut">
              <a:rPr lang="ru-RU" smtClean="0"/>
              <a:pPr/>
              <a:t>пт 16.12.22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1674E78-231B-4CE8-A789-AF111778DB8C}"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7295104C-1169-4540-A865-12B22B1ECCD1}" type="datetimeFigureOut">
              <a:rPr lang="ru-RU" smtClean="0"/>
              <a:pPr/>
              <a:t>пт 16.12.22</a:t>
            </a:fld>
            <a:endParaRPr lang="ru-RU"/>
          </a:p>
        </p:txBody>
      </p:sp>
      <p:sp>
        <p:nvSpPr>
          <p:cNvPr id="7" name="Номер слайда 6"/>
          <p:cNvSpPr>
            <a:spLocks noGrp="1"/>
          </p:cNvSpPr>
          <p:nvPr>
            <p:ph type="sldNum" sz="quarter" idx="11"/>
          </p:nvPr>
        </p:nvSpPr>
        <p:spPr/>
        <p:txBody>
          <a:bodyPr rtlCol="0"/>
          <a:lstStyle/>
          <a:p>
            <a:fld id="{41674E78-231B-4CE8-A789-AF111778DB8C}"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295104C-1169-4540-A865-12B22B1ECCD1}" type="datetimeFigureOut">
              <a:rPr lang="ru-RU" smtClean="0"/>
              <a:pPr/>
              <a:t>пт 16.12.22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1674E78-231B-4CE8-A789-AF111778DB8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7295104C-1169-4540-A865-12B22B1ECCD1}" type="datetimeFigureOut">
              <a:rPr lang="ru-RU" smtClean="0"/>
              <a:pPr/>
              <a:t>пт 16.12.22</a:t>
            </a:fld>
            <a:endParaRPr lang="ru-RU"/>
          </a:p>
        </p:txBody>
      </p:sp>
      <p:sp>
        <p:nvSpPr>
          <p:cNvPr id="22" name="Номер слайда 21"/>
          <p:cNvSpPr>
            <a:spLocks noGrp="1"/>
          </p:cNvSpPr>
          <p:nvPr>
            <p:ph type="sldNum" sz="quarter" idx="15"/>
          </p:nvPr>
        </p:nvSpPr>
        <p:spPr/>
        <p:txBody>
          <a:bodyPr rtlCol="0"/>
          <a:lstStyle/>
          <a:p>
            <a:fld id="{41674E78-231B-4CE8-A789-AF111778DB8C}"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7295104C-1169-4540-A865-12B22B1ECCD1}" type="datetimeFigureOut">
              <a:rPr lang="ru-RU" smtClean="0"/>
              <a:pPr/>
              <a:t>пт 16.12.22</a:t>
            </a:fld>
            <a:endParaRPr lang="ru-RU"/>
          </a:p>
        </p:txBody>
      </p:sp>
      <p:sp>
        <p:nvSpPr>
          <p:cNvPr id="18" name="Номер слайда 17"/>
          <p:cNvSpPr>
            <a:spLocks noGrp="1"/>
          </p:cNvSpPr>
          <p:nvPr>
            <p:ph type="sldNum" sz="quarter" idx="11"/>
          </p:nvPr>
        </p:nvSpPr>
        <p:spPr/>
        <p:txBody>
          <a:bodyPr rtlCol="0"/>
          <a:lstStyle/>
          <a:p>
            <a:fld id="{41674E78-231B-4CE8-A789-AF111778DB8C}"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295104C-1169-4540-A865-12B22B1ECCD1}" type="datetimeFigureOut">
              <a:rPr lang="ru-RU" smtClean="0"/>
              <a:pPr/>
              <a:t>пт 16.12.22</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1674E78-231B-4CE8-A789-AF111778DB8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4.xml"/><Relationship Id="rId18" Type="http://schemas.openxmlformats.org/officeDocument/2006/relationships/slide" Target="slide19.xml"/><Relationship Id="rId26" Type="http://schemas.openxmlformats.org/officeDocument/2006/relationships/slide" Target="slide27.xml"/><Relationship Id="rId3" Type="http://schemas.openxmlformats.org/officeDocument/2006/relationships/slide" Target="slide4.xml"/><Relationship Id="rId21" Type="http://schemas.openxmlformats.org/officeDocument/2006/relationships/slide" Target="slide22.xml"/><Relationship Id="rId7" Type="http://schemas.openxmlformats.org/officeDocument/2006/relationships/slide" Target="slide8.xml"/><Relationship Id="rId12" Type="http://schemas.openxmlformats.org/officeDocument/2006/relationships/slide" Target="slide13.xml"/><Relationship Id="rId17" Type="http://schemas.openxmlformats.org/officeDocument/2006/relationships/slide" Target="slide18.xml"/><Relationship Id="rId25" Type="http://schemas.openxmlformats.org/officeDocument/2006/relationships/slide" Target="slide26.xml"/><Relationship Id="rId2" Type="http://schemas.openxmlformats.org/officeDocument/2006/relationships/slide" Target="slide3.xml"/><Relationship Id="rId16" Type="http://schemas.openxmlformats.org/officeDocument/2006/relationships/slide" Target="slide17.xml"/><Relationship Id="rId20" Type="http://schemas.openxmlformats.org/officeDocument/2006/relationships/slide" Target="slide21.xml"/><Relationship Id="rId29" Type="http://schemas.openxmlformats.org/officeDocument/2006/relationships/slide" Target="slide30.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12.xml"/><Relationship Id="rId24" Type="http://schemas.openxmlformats.org/officeDocument/2006/relationships/slide" Target="slide25.xml"/><Relationship Id="rId5" Type="http://schemas.openxmlformats.org/officeDocument/2006/relationships/slide" Target="slide6.xml"/><Relationship Id="rId15" Type="http://schemas.openxmlformats.org/officeDocument/2006/relationships/slide" Target="slide16.xml"/><Relationship Id="rId23" Type="http://schemas.openxmlformats.org/officeDocument/2006/relationships/slide" Target="slide24.xml"/><Relationship Id="rId28" Type="http://schemas.openxmlformats.org/officeDocument/2006/relationships/slide" Target="slide29.xml"/><Relationship Id="rId10" Type="http://schemas.openxmlformats.org/officeDocument/2006/relationships/slide" Target="slide11.xml"/><Relationship Id="rId19" Type="http://schemas.openxmlformats.org/officeDocument/2006/relationships/slide" Target="slide20.xml"/><Relationship Id="rId31" Type="http://schemas.openxmlformats.org/officeDocument/2006/relationships/slide" Target="slide32.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5.xml"/><Relationship Id="rId22" Type="http://schemas.openxmlformats.org/officeDocument/2006/relationships/slide" Target="slide23.xml"/><Relationship Id="rId27" Type="http://schemas.openxmlformats.org/officeDocument/2006/relationships/slide" Target="slide28.xml"/><Relationship Id="rId30" Type="http://schemas.openxmlformats.org/officeDocument/2006/relationships/slide" Target="slide31.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85918" y="357166"/>
            <a:ext cx="6172200" cy="928694"/>
          </a:xfrm>
        </p:spPr>
        <p:txBody>
          <a:bodyPr/>
          <a:lstStyle/>
          <a:p>
            <a:r>
              <a:rPr lang="en-US" dirty="0" smtClean="0">
                <a:latin typeface="Bookman Old Style" pitchFamily="18" charset="0"/>
              </a:rPr>
              <a:t>Welcome to the quiz show</a:t>
            </a:r>
            <a:endParaRPr lang="ru-RU" dirty="0">
              <a:latin typeface="Bookman Old Style" pitchFamily="18" charset="0"/>
            </a:endParaRPr>
          </a:p>
        </p:txBody>
      </p:sp>
      <p:sp>
        <p:nvSpPr>
          <p:cNvPr id="3" name="Подзаголовок 2"/>
          <p:cNvSpPr>
            <a:spLocks noGrp="1"/>
          </p:cNvSpPr>
          <p:nvPr>
            <p:ph type="subTitle" idx="1"/>
          </p:nvPr>
        </p:nvSpPr>
        <p:spPr>
          <a:xfrm>
            <a:off x="2714612" y="1857364"/>
            <a:ext cx="6172200" cy="1371600"/>
          </a:xfrm>
        </p:spPr>
        <p:txBody>
          <a:bodyPr>
            <a:noAutofit/>
          </a:bodyPr>
          <a:lstStyle/>
          <a:p>
            <a:pPr algn="ctr"/>
            <a:r>
              <a:rPr lang="en-US" sz="4400" i="1" dirty="0" smtClean="0">
                <a:latin typeface="Times New Roman" pitchFamily="18" charset="0"/>
                <a:cs typeface="Times New Roman" pitchFamily="18" charset="0"/>
              </a:rPr>
              <a:t>“Happy </a:t>
            </a:r>
            <a:r>
              <a:rPr lang="en-US" sz="4400" i="1" dirty="0" smtClean="0">
                <a:latin typeface="Times New Roman" pitchFamily="18" charset="0"/>
                <a:cs typeface="Times New Roman" pitchFamily="18" charset="0"/>
              </a:rPr>
              <a:t>English”</a:t>
            </a:r>
            <a:endParaRPr lang="ru-RU" sz="4400" i="1" dirty="0">
              <a:latin typeface="Times New Roman" pitchFamily="18" charset="0"/>
              <a:cs typeface="Times New Roman" pitchFamily="18" charset="0"/>
            </a:endParaRPr>
          </a:p>
        </p:txBody>
      </p:sp>
      <p:pic>
        <p:nvPicPr>
          <p:cNvPr id="5" name="Рисунок 4" descr="ут.jpg"/>
          <p:cNvPicPr>
            <a:picLocks noChangeAspect="1"/>
          </p:cNvPicPr>
          <p:nvPr/>
        </p:nvPicPr>
        <p:blipFill>
          <a:blip r:embed="rId2"/>
          <a:stretch>
            <a:fillRect/>
          </a:stretch>
        </p:blipFill>
        <p:spPr>
          <a:xfrm>
            <a:off x="0" y="2700332"/>
            <a:ext cx="4076145" cy="415766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290"/>
            <a:ext cx="7467600" cy="1143000"/>
          </a:xfrm>
        </p:spPr>
        <p:txBody>
          <a:bodyPr/>
          <a:lstStyle/>
          <a:p>
            <a:r>
              <a:rPr lang="en-US" dirty="0" smtClean="0"/>
              <a:t>guess a riddle</a:t>
            </a:r>
            <a:endParaRPr lang="ru-RU" dirty="0"/>
          </a:p>
        </p:txBody>
      </p:sp>
      <p:sp>
        <p:nvSpPr>
          <p:cNvPr id="3" name="Содержимое 2"/>
          <p:cNvSpPr>
            <a:spLocks noGrp="1"/>
          </p:cNvSpPr>
          <p:nvPr>
            <p:ph sz="quarter" idx="1"/>
          </p:nvPr>
        </p:nvSpPr>
        <p:spPr/>
        <p:txBody>
          <a:bodyPr>
            <a:normAutofit/>
          </a:bodyPr>
          <a:lstStyle/>
          <a:p>
            <a:pPr>
              <a:buNone/>
            </a:pPr>
            <a:r>
              <a:rPr lang="en-US" sz="6000" i="1" dirty="0" smtClean="0"/>
              <a:t>It doesn’t have legs, but it goes.</a:t>
            </a:r>
          </a:p>
          <a:p>
            <a:pPr>
              <a:buNone/>
            </a:pPr>
            <a:endParaRPr lang="ru-RU" sz="6000" i="1" dirty="0"/>
          </a:p>
        </p:txBody>
      </p:sp>
      <p:pic>
        <p:nvPicPr>
          <p:cNvPr id="4" name="Рисунок 3" descr="чкс.png"/>
          <p:cNvPicPr>
            <a:picLocks noChangeAspect="1"/>
          </p:cNvPicPr>
          <p:nvPr/>
        </p:nvPicPr>
        <p:blipFill>
          <a:blip r:embed="rId2" cstate="print"/>
          <a:stretch>
            <a:fillRect/>
          </a:stretch>
        </p:blipFill>
        <p:spPr>
          <a:xfrm>
            <a:off x="4357686" y="3857628"/>
            <a:ext cx="2714644" cy="2714644"/>
          </a:xfrm>
          <a:prstGeom prst="rect">
            <a:avLst/>
          </a:prstGeom>
        </p:spPr>
      </p:pic>
      <p:sp>
        <p:nvSpPr>
          <p:cNvPr id="5" name="Овал 4">
            <a:hlinkClick r:id="rId3"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guess a riddle</a:t>
            </a:r>
            <a:endParaRPr lang="ru-RU" dirty="0"/>
          </a:p>
        </p:txBody>
      </p:sp>
      <p:sp>
        <p:nvSpPr>
          <p:cNvPr id="3" name="Содержимое 2"/>
          <p:cNvSpPr>
            <a:spLocks noGrp="1"/>
          </p:cNvSpPr>
          <p:nvPr>
            <p:ph sz="quarter" idx="1"/>
          </p:nvPr>
        </p:nvSpPr>
        <p:spPr/>
        <p:txBody>
          <a:bodyPr>
            <a:normAutofit/>
          </a:bodyPr>
          <a:lstStyle/>
          <a:p>
            <a:pPr>
              <a:buNone/>
            </a:pPr>
            <a:r>
              <a:rPr lang="en-US" sz="6000" i="1" dirty="0" smtClean="0"/>
              <a:t>It’s not a man, </a:t>
            </a:r>
          </a:p>
          <a:p>
            <a:pPr>
              <a:buNone/>
            </a:pPr>
            <a:r>
              <a:rPr lang="en-US" sz="6000" i="1" dirty="0" smtClean="0"/>
              <a:t>It’s not a woman,</a:t>
            </a:r>
          </a:p>
          <a:p>
            <a:pPr>
              <a:buNone/>
            </a:pPr>
            <a:r>
              <a:rPr lang="en-US" sz="6000" i="1" dirty="0" smtClean="0"/>
              <a:t>But it teachers us.</a:t>
            </a:r>
          </a:p>
          <a:p>
            <a:pPr>
              <a:buNone/>
            </a:pPr>
            <a:r>
              <a:rPr lang="en-US" sz="6000" i="1" dirty="0" smtClean="0"/>
              <a:t>What is it?  </a:t>
            </a:r>
            <a:endParaRPr lang="ru-RU" sz="6000" i="1" dirty="0"/>
          </a:p>
        </p:txBody>
      </p:sp>
      <p:pic>
        <p:nvPicPr>
          <p:cNvPr id="4" name="Рисунок 3" descr="книга.png"/>
          <p:cNvPicPr>
            <a:picLocks noChangeAspect="1"/>
          </p:cNvPicPr>
          <p:nvPr/>
        </p:nvPicPr>
        <p:blipFill>
          <a:blip r:embed="rId2" cstate="print"/>
          <a:stretch>
            <a:fillRect/>
          </a:stretch>
        </p:blipFill>
        <p:spPr>
          <a:xfrm>
            <a:off x="4357686" y="4106675"/>
            <a:ext cx="2751325" cy="2751325"/>
          </a:xfrm>
          <a:prstGeom prst="rect">
            <a:avLst/>
          </a:prstGeom>
        </p:spPr>
      </p:pic>
      <p:sp>
        <p:nvSpPr>
          <p:cNvPr id="5" name="Овал 4">
            <a:hlinkClick r:id="rId3"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guess a riddle</a:t>
            </a:r>
            <a:endParaRPr lang="ru-RU" dirty="0"/>
          </a:p>
        </p:txBody>
      </p:sp>
      <p:sp>
        <p:nvSpPr>
          <p:cNvPr id="3" name="Содержимое 2"/>
          <p:cNvSpPr>
            <a:spLocks noGrp="1"/>
          </p:cNvSpPr>
          <p:nvPr>
            <p:ph sz="quarter" idx="1"/>
          </p:nvPr>
        </p:nvSpPr>
        <p:spPr/>
        <p:txBody>
          <a:bodyPr>
            <a:normAutofit fontScale="92500"/>
          </a:bodyPr>
          <a:lstStyle/>
          <a:p>
            <a:pPr>
              <a:buNone/>
            </a:pPr>
            <a:r>
              <a:rPr lang="en-US" sz="6000" i="1" dirty="0" smtClean="0"/>
              <a:t>Clean, but not water,</a:t>
            </a:r>
            <a:br>
              <a:rPr lang="en-US" sz="6000" i="1" dirty="0" smtClean="0"/>
            </a:br>
            <a:r>
              <a:rPr lang="en-US" sz="6000" i="1" dirty="0" smtClean="0"/>
              <a:t>White, but not snow,</a:t>
            </a:r>
            <a:br>
              <a:rPr lang="en-US" sz="6000" i="1" dirty="0" smtClean="0"/>
            </a:br>
            <a:r>
              <a:rPr lang="en-US" sz="6000" i="1" dirty="0" smtClean="0"/>
              <a:t>Sweet, but not ice-cream,</a:t>
            </a:r>
            <a:br>
              <a:rPr lang="en-US" sz="6000" i="1" dirty="0" smtClean="0"/>
            </a:br>
            <a:r>
              <a:rPr lang="en-US" sz="6000" i="1" dirty="0" smtClean="0"/>
              <a:t>What is it?</a:t>
            </a:r>
            <a:endParaRPr lang="ru-RU" sz="6000" i="1" dirty="0"/>
          </a:p>
        </p:txBody>
      </p:sp>
      <p:pic>
        <p:nvPicPr>
          <p:cNvPr id="4" name="Рисунок 3" descr="сахар.jpg"/>
          <p:cNvPicPr>
            <a:picLocks noChangeAspect="1"/>
          </p:cNvPicPr>
          <p:nvPr/>
        </p:nvPicPr>
        <p:blipFill>
          <a:blip r:embed="rId2" cstate="print"/>
          <a:stretch>
            <a:fillRect/>
          </a:stretch>
        </p:blipFill>
        <p:spPr>
          <a:xfrm>
            <a:off x="4643438" y="4572008"/>
            <a:ext cx="2748991" cy="1831313"/>
          </a:xfrm>
          <a:prstGeom prst="rect">
            <a:avLst/>
          </a:prstGeom>
        </p:spPr>
      </p:pic>
      <p:sp>
        <p:nvSpPr>
          <p:cNvPr id="5" name="Овал 4">
            <a:hlinkClick r:id="rId3"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Times New Roman" pitchFamily="18" charset="0"/>
                <a:cs typeface="Times New Roman" pitchFamily="18" charset="0"/>
              </a:rPr>
              <a:t>Give Russian equivalents </a:t>
            </a:r>
            <a:endParaRPr lang="ru-RU" dirty="0"/>
          </a:p>
        </p:txBody>
      </p:sp>
      <p:sp>
        <p:nvSpPr>
          <p:cNvPr id="3" name="Содержимое 2"/>
          <p:cNvSpPr>
            <a:spLocks noGrp="1"/>
          </p:cNvSpPr>
          <p:nvPr>
            <p:ph sz="quarter" idx="1"/>
          </p:nvPr>
        </p:nvSpPr>
        <p:spPr/>
        <p:txBody>
          <a:bodyPr>
            <a:normAutofit/>
          </a:bodyPr>
          <a:lstStyle/>
          <a:p>
            <a:pPr>
              <a:buNone/>
            </a:pPr>
            <a:r>
              <a:rPr lang="en-US" sz="6000" i="1" dirty="0" smtClean="0"/>
              <a:t>Live and learn</a:t>
            </a:r>
            <a:r>
              <a:rPr lang="ru-RU" sz="6000" i="1" dirty="0" smtClean="0"/>
              <a:t>. </a:t>
            </a:r>
          </a:p>
          <a:p>
            <a:pPr>
              <a:buNone/>
            </a:pPr>
            <a:endParaRPr lang="ru-RU" sz="6000" i="1" dirty="0" smtClean="0"/>
          </a:p>
          <a:p>
            <a:pPr>
              <a:buNone/>
            </a:pPr>
            <a:r>
              <a:rPr lang="ru-RU" sz="6000" i="1" dirty="0" smtClean="0">
                <a:solidFill>
                  <a:srgbClr val="0070C0"/>
                </a:solidFill>
              </a:rPr>
              <a:t>Век живи, век учись.</a:t>
            </a:r>
            <a:endParaRPr lang="ru-RU" sz="6000" i="1" dirty="0">
              <a:solidFill>
                <a:srgbClr val="0070C0"/>
              </a:solidFill>
            </a:endParaRPr>
          </a:p>
        </p:txBody>
      </p:sp>
      <p:sp>
        <p:nvSpPr>
          <p:cNvPr id="4" name="Овал 3">
            <a:hlinkClick r:id="rId2" action="ppaction://hlinksldjump"/>
          </p:cNvPr>
          <p:cNvSpPr/>
          <p:nvPr/>
        </p:nvSpPr>
        <p:spPr>
          <a:xfrm>
            <a:off x="7500958"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Times New Roman" pitchFamily="18" charset="0"/>
                <a:cs typeface="Times New Roman" pitchFamily="18" charset="0"/>
              </a:rPr>
              <a:t>Give Russian equivalents </a:t>
            </a:r>
            <a:endParaRPr lang="ru-RU" dirty="0">
              <a:latin typeface="Times New Roman" pitchFamily="18" charset="0"/>
              <a:cs typeface="Times New Roman" pitchFamily="18" charset="0"/>
            </a:endParaRPr>
          </a:p>
        </p:txBody>
      </p:sp>
      <p:sp>
        <p:nvSpPr>
          <p:cNvPr id="3" name="Содержимое 2"/>
          <p:cNvSpPr>
            <a:spLocks noGrp="1"/>
          </p:cNvSpPr>
          <p:nvPr>
            <p:ph sz="quarter" idx="1"/>
          </p:nvPr>
        </p:nvSpPr>
        <p:spPr/>
        <p:txBody>
          <a:bodyPr>
            <a:normAutofit/>
          </a:bodyPr>
          <a:lstStyle/>
          <a:p>
            <a:pPr>
              <a:buNone/>
            </a:pPr>
            <a:r>
              <a:rPr lang="en-US" sz="6000" i="1" dirty="0" smtClean="0"/>
              <a:t>Tastes differ.</a:t>
            </a:r>
          </a:p>
          <a:p>
            <a:pPr>
              <a:buNone/>
            </a:pPr>
            <a:endParaRPr lang="en-US" sz="6000" i="1" dirty="0" smtClean="0"/>
          </a:p>
          <a:p>
            <a:pPr>
              <a:buNone/>
            </a:pPr>
            <a:r>
              <a:rPr lang="en-US" sz="6000" i="1" dirty="0" smtClean="0">
                <a:solidFill>
                  <a:srgbClr val="0070C0"/>
                </a:solidFill>
              </a:rPr>
              <a:t> </a:t>
            </a:r>
            <a:r>
              <a:rPr lang="ru-RU" sz="6000" i="1" dirty="0" smtClean="0">
                <a:solidFill>
                  <a:srgbClr val="0070C0"/>
                </a:solidFill>
              </a:rPr>
              <a:t>На вкус и цвет товарища нет.</a:t>
            </a:r>
            <a:endParaRPr lang="ru-RU" sz="6000" i="1" dirty="0">
              <a:solidFill>
                <a:srgbClr val="0070C0"/>
              </a:solidFill>
            </a:endParaRPr>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Times New Roman" pitchFamily="18" charset="0"/>
                <a:cs typeface="Times New Roman" pitchFamily="18" charset="0"/>
              </a:rPr>
              <a:t>Give Russian equivalents </a:t>
            </a:r>
            <a:endParaRPr lang="ru-RU" dirty="0"/>
          </a:p>
        </p:txBody>
      </p:sp>
      <p:sp>
        <p:nvSpPr>
          <p:cNvPr id="3" name="Содержимое 2"/>
          <p:cNvSpPr>
            <a:spLocks noGrp="1"/>
          </p:cNvSpPr>
          <p:nvPr>
            <p:ph sz="quarter" idx="1"/>
          </p:nvPr>
        </p:nvSpPr>
        <p:spPr/>
        <p:txBody>
          <a:bodyPr>
            <a:normAutofit/>
          </a:bodyPr>
          <a:lstStyle/>
          <a:p>
            <a:pPr>
              <a:buNone/>
            </a:pPr>
            <a:r>
              <a:rPr lang="en-US" sz="6000" i="1" dirty="0" smtClean="0"/>
              <a:t>Love in a cottage</a:t>
            </a:r>
            <a:r>
              <a:rPr lang="ru-RU" sz="6000" i="1" dirty="0" smtClean="0"/>
              <a:t>.</a:t>
            </a:r>
          </a:p>
          <a:p>
            <a:pPr>
              <a:buNone/>
            </a:pPr>
            <a:endParaRPr lang="ru-RU" sz="6000" i="1" dirty="0" smtClean="0"/>
          </a:p>
          <a:p>
            <a:pPr>
              <a:buNone/>
            </a:pPr>
            <a:r>
              <a:rPr lang="ru-RU" sz="6000" i="1" dirty="0" smtClean="0">
                <a:solidFill>
                  <a:srgbClr val="0070C0"/>
                </a:solidFill>
              </a:rPr>
              <a:t>С милым рай и в шалаше.</a:t>
            </a:r>
            <a:endParaRPr lang="ru-RU" sz="6000" i="1" dirty="0">
              <a:solidFill>
                <a:srgbClr val="0070C0"/>
              </a:solidFill>
            </a:endParaRPr>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Times New Roman" pitchFamily="18" charset="0"/>
                <a:cs typeface="Times New Roman" pitchFamily="18" charset="0"/>
              </a:rPr>
              <a:t>Give Russian equivalents </a:t>
            </a:r>
            <a:endParaRPr lang="ru-RU" dirty="0"/>
          </a:p>
        </p:txBody>
      </p:sp>
      <p:sp>
        <p:nvSpPr>
          <p:cNvPr id="3" name="Содержимое 2"/>
          <p:cNvSpPr>
            <a:spLocks noGrp="1"/>
          </p:cNvSpPr>
          <p:nvPr>
            <p:ph sz="quarter" idx="1"/>
          </p:nvPr>
        </p:nvSpPr>
        <p:spPr/>
        <p:txBody>
          <a:bodyPr/>
          <a:lstStyle/>
          <a:p>
            <a:pPr>
              <a:buNone/>
            </a:pPr>
            <a:r>
              <a:rPr lang="en-US" sz="6000" i="1" dirty="0" smtClean="0"/>
              <a:t>East or West – home is best.</a:t>
            </a:r>
            <a:r>
              <a:rPr lang="en-US" dirty="0" smtClean="0"/>
              <a:t>	</a:t>
            </a:r>
            <a:endParaRPr lang="ru-RU" dirty="0" smtClean="0"/>
          </a:p>
          <a:p>
            <a:pPr>
              <a:buNone/>
            </a:pPr>
            <a:endParaRPr lang="ru-RU" dirty="0" smtClean="0"/>
          </a:p>
          <a:p>
            <a:pPr>
              <a:buNone/>
            </a:pPr>
            <a:r>
              <a:rPr lang="ru-RU" sz="6000" dirty="0" smtClean="0">
                <a:solidFill>
                  <a:srgbClr val="0070C0"/>
                </a:solidFill>
              </a:rPr>
              <a:t>В гостях хорошо, а дома лучше</a:t>
            </a:r>
            <a:endParaRPr lang="ru-RU" sz="6000" dirty="0">
              <a:solidFill>
                <a:srgbClr val="0070C0"/>
              </a:solidFill>
            </a:endParaRPr>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latin typeface="Times New Roman" pitchFamily="18" charset="0"/>
                <a:cs typeface="Times New Roman" pitchFamily="18" charset="0"/>
              </a:rPr>
              <a:t>Give Russian equivalents </a:t>
            </a:r>
            <a:endParaRPr lang="ru-RU" dirty="0"/>
          </a:p>
        </p:txBody>
      </p:sp>
      <p:sp>
        <p:nvSpPr>
          <p:cNvPr id="3" name="Содержимое 2"/>
          <p:cNvSpPr>
            <a:spLocks noGrp="1"/>
          </p:cNvSpPr>
          <p:nvPr>
            <p:ph sz="quarter" idx="1"/>
          </p:nvPr>
        </p:nvSpPr>
        <p:spPr/>
        <p:txBody>
          <a:bodyPr>
            <a:normAutofit/>
          </a:bodyPr>
          <a:lstStyle/>
          <a:p>
            <a:pPr>
              <a:buNone/>
            </a:pPr>
            <a:r>
              <a:rPr lang="en-US" sz="6000" i="1" dirty="0" smtClean="0"/>
              <a:t>By asking one comes to Rome.</a:t>
            </a:r>
            <a:endParaRPr lang="ru-RU" sz="6000" i="1" dirty="0" smtClean="0"/>
          </a:p>
          <a:p>
            <a:pPr>
              <a:buNone/>
            </a:pPr>
            <a:endParaRPr lang="ru-RU" sz="6000" i="1" dirty="0" smtClean="0"/>
          </a:p>
          <a:p>
            <a:pPr>
              <a:buNone/>
            </a:pPr>
            <a:r>
              <a:rPr lang="ru-RU" sz="6000" i="1" dirty="0" smtClean="0">
                <a:solidFill>
                  <a:srgbClr val="0070C0"/>
                </a:solidFill>
              </a:rPr>
              <a:t>Язык до Киева доведёт.</a:t>
            </a:r>
            <a:endParaRPr lang="ru-RU" sz="6000" i="1" dirty="0">
              <a:solidFill>
                <a:srgbClr val="0070C0"/>
              </a:solidFill>
            </a:endParaRPr>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Correct the mistake </a:t>
            </a:r>
            <a:endParaRPr lang="ru-RU" dirty="0"/>
          </a:p>
        </p:txBody>
      </p:sp>
      <p:sp>
        <p:nvSpPr>
          <p:cNvPr id="3" name="Содержимое 2"/>
          <p:cNvSpPr>
            <a:spLocks noGrp="1"/>
          </p:cNvSpPr>
          <p:nvPr>
            <p:ph sz="quarter" idx="1"/>
          </p:nvPr>
        </p:nvSpPr>
        <p:spPr/>
        <p:txBody>
          <a:bodyPr>
            <a:normAutofit/>
          </a:bodyPr>
          <a:lstStyle/>
          <a:p>
            <a:pPr>
              <a:buNone/>
            </a:pPr>
            <a:r>
              <a:rPr lang="en-US" sz="5400" i="1" dirty="0" smtClean="0"/>
              <a:t>We go on the seaside on every summer.</a:t>
            </a:r>
          </a:p>
          <a:p>
            <a:pPr>
              <a:buNone/>
            </a:pPr>
            <a:endParaRPr lang="en-US" sz="5400" i="1" dirty="0" smtClean="0"/>
          </a:p>
          <a:p>
            <a:pPr>
              <a:buNone/>
            </a:pPr>
            <a:r>
              <a:rPr lang="en-US" sz="5400" i="1" dirty="0" smtClean="0">
                <a:solidFill>
                  <a:srgbClr val="0070C0"/>
                </a:solidFill>
              </a:rPr>
              <a:t>We go </a:t>
            </a:r>
            <a:r>
              <a:rPr lang="en-US" sz="5400" i="1" u="sng" dirty="0" smtClean="0">
                <a:solidFill>
                  <a:srgbClr val="0070C0"/>
                </a:solidFill>
              </a:rPr>
              <a:t>to</a:t>
            </a:r>
            <a:r>
              <a:rPr lang="en-US" sz="5400" i="1" dirty="0" smtClean="0">
                <a:solidFill>
                  <a:srgbClr val="0070C0"/>
                </a:solidFill>
              </a:rPr>
              <a:t> the seaside every summer.</a:t>
            </a:r>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Correct the mistake </a:t>
            </a:r>
            <a:endParaRPr lang="ru-RU" dirty="0"/>
          </a:p>
        </p:txBody>
      </p:sp>
      <p:sp>
        <p:nvSpPr>
          <p:cNvPr id="3" name="Содержимое 2"/>
          <p:cNvSpPr>
            <a:spLocks noGrp="1"/>
          </p:cNvSpPr>
          <p:nvPr>
            <p:ph sz="quarter" idx="1"/>
          </p:nvPr>
        </p:nvSpPr>
        <p:spPr/>
        <p:txBody>
          <a:bodyPr>
            <a:normAutofit/>
          </a:bodyPr>
          <a:lstStyle/>
          <a:p>
            <a:pPr>
              <a:buNone/>
            </a:pPr>
            <a:r>
              <a:rPr lang="en-US" sz="5400" i="1" dirty="0" smtClean="0"/>
              <a:t>We have five lessons in Monday. </a:t>
            </a:r>
          </a:p>
          <a:p>
            <a:pPr>
              <a:buNone/>
            </a:pPr>
            <a:endParaRPr lang="en-US" sz="5400" i="1" dirty="0" smtClean="0"/>
          </a:p>
          <a:p>
            <a:pPr>
              <a:buNone/>
            </a:pPr>
            <a:r>
              <a:rPr lang="en-US" sz="5400" i="1" dirty="0" smtClean="0">
                <a:solidFill>
                  <a:srgbClr val="0070C0"/>
                </a:solidFill>
              </a:rPr>
              <a:t>We have five lessons </a:t>
            </a:r>
            <a:r>
              <a:rPr lang="en-US" sz="5400" i="1" u="sng" dirty="0" smtClean="0">
                <a:solidFill>
                  <a:srgbClr val="0070C0"/>
                </a:solidFill>
              </a:rPr>
              <a:t>on</a:t>
            </a:r>
            <a:r>
              <a:rPr lang="en-US" sz="5400" i="1" dirty="0" smtClean="0">
                <a:solidFill>
                  <a:srgbClr val="0070C0"/>
                </a:solidFill>
              </a:rPr>
              <a:t> Monday. </a:t>
            </a:r>
          </a:p>
          <a:p>
            <a:pPr>
              <a:buNone/>
            </a:pPr>
            <a:endParaRPr lang="ru-RU" sz="5400" i="1" dirty="0"/>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graphicFrame>
        <p:nvGraphicFramePr>
          <p:cNvPr id="4" name="Содержимое 3"/>
          <p:cNvGraphicFramePr>
            <a:graphicFrameLocks noGrp="1"/>
          </p:cNvGraphicFramePr>
          <p:nvPr>
            <p:ph sz="quarter" idx="1"/>
            <p:extLst>
              <p:ext uri="{D42A27DB-BD31-4B8C-83A1-F6EECF244321}">
                <p14:modId xmlns:p14="http://schemas.microsoft.com/office/powerpoint/2010/main" val="3373272999"/>
              </p:ext>
            </p:extLst>
          </p:nvPr>
        </p:nvGraphicFramePr>
        <p:xfrm>
          <a:off x="428596" y="285728"/>
          <a:ext cx="8143932" cy="6448743"/>
        </p:xfrm>
        <a:graphic>
          <a:graphicData uri="http://schemas.openxmlformats.org/drawingml/2006/table">
            <a:tbl>
              <a:tblPr bandRow="1">
                <a:tableStyleId>{5C22544A-7EE6-4342-B048-85BDC9FD1C3A}</a:tableStyleId>
              </a:tblPr>
              <a:tblGrid>
                <a:gridCol w="2017304">
                  <a:extLst>
                    <a:ext uri="{9D8B030D-6E8A-4147-A177-3AD203B41FA5}">
                      <a16:colId xmlns:a16="http://schemas.microsoft.com/office/drawing/2014/main" val="20000"/>
                    </a:ext>
                  </a:extLst>
                </a:gridCol>
                <a:gridCol w="1344870">
                  <a:extLst>
                    <a:ext uri="{9D8B030D-6E8A-4147-A177-3AD203B41FA5}">
                      <a16:colId xmlns:a16="http://schemas.microsoft.com/office/drawing/2014/main" val="20001"/>
                    </a:ext>
                  </a:extLst>
                </a:gridCol>
                <a:gridCol w="1270155">
                  <a:extLst>
                    <a:ext uri="{9D8B030D-6E8A-4147-A177-3AD203B41FA5}">
                      <a16:colId xmlns:a16="http://schemas.microsoft.com/office/drawing/2014/main" val="20002"/>
                    </a:ext>
                  </a:extLst>
                </a:gridCol>
                <a:gridCol w="1195440">
                  <a:extLst>
                    <a:ext uri="{9D8B030D-6E8A-4147-A177-3AD203B41FA5}">
                      <a16:colId xmlns:a16="http://schemas.microsoft.com/office/drawing/2014/main" val="20003"/>
                    </a:ext>
                  </a:extLst>
                </a:gridCol>
                <a:gridCol w="1195440">
                  <a:extLst>
                    <a:ext uri="{9D8B030D-6E8A-4147-A177-3AD203B41FA5}">
                      <a16:colId xmlns:a16="http://schemas.microsoft.com/office/drawing/2014/main" val="20004"/>
                    </a:ext>
                  </a:extLst>
                </a:gridCol>
                <a:gridCol w="1120723">
                  <a:extLst>
                    <a:ext uri="{9D8B030D-6E8A-4147-A177-3AD203B41FA5}">
                      <a16:colId xmlns:a16="http://schemas.microsoft.com/office/drawing/2014/main" val="20005"/>
                    </a:ext>
                  </a:extLst>
                </a:gridCol>
              </a:tblGrid>
              <a:tr h="995086">
                <a:tc>
                  <a:txBody>
                    <a:bodyPr/>
                    <a:lstStyle/>
                    <a:p>
                      <a:r>
                        <a:rPr lang="en-US" sz="2800" dirty="0" smtClean="0">
                          <a:latin typeface="Times New Roman" pitchFamily="18" charset="0"/>
                          <a:cs typeface="Times New Roman" pitchFamily="18" charset="0"/>
                        </a:rPr>
                        <a:t>Puzzles</a:t>
                      </a:r>
                      <a:endParaRPr lang="ru-RU" sz="2800" dirty="0">
                        <a:latin typeface="Times New Roman" pitchFamily="18" charset="0"/>
                        <a:cs typeface="Times New Roman" pitchFamily="18" charset="0"/>
                      </a:endParaRPr>
                    </a:p>
                  </a:txBody>
                  <a:tcPr/>
                </a:tc>
                <a:tc>
                  <a:txBody>
                    <a:bodyPr/>
                    <a:lstStyle/>
                    <a:p>
                      <a:pPr algn="ctr"/>
                      <a:r>
                        <a:rPr lang="en-US" sz="3200" dirty="0" smtClean="0">
                          <a:hlinkClick r:id="rId2" action="ppaction://hlinksldjump"/>
                        </a:rPr>
                        <a:t>10</a:t>
                      </a:r>
                      <a:endParaRPr lang="ru-RU" sz="3200" dirty="0"/>
                    </a:p>
                  </a:txBody>
                  <a:tcPr/>
                </a:tc>
                <a:tc>
                  <a:txBody>
                    <a:bodyPr/>
                    <a:lstStyle/>
                    <a:p>
                      <a:pPr algn="ctr"/>
                      <a:r>
                        <a:rPr lang="en-US" sz="3200" dirty="0" smtClean="0">
                          <a:hlinkClick r:id="rId3" action="ppaction://hlinksldjump"/>
                        </a:rPr>
                        <a:t>20</a:t>
                      </a:r>
                      <a:endParaRPr lang="ru-RU" sz="3200" dirty="0"/>
                    </a:p>
                  </a:txBody>
                  <a:tcPr/>
                </a:tc>
                <a:tc>
                  <a:txBody>
                    <a:bodyPr/>
                    <a:lstStyle/>
                    <a:p>
                      <a:pPr algn="ctr"/>
                      <a:r>
                        <a:rPr lang="en-US" sz="3200" dirty="0" smtClean="0">
                          <a:hlinkClick r:id="rId4" action="ppaction://hlinksldjump"/>
                        </a:rPr>
                        <a:t>30</a:t>
                      </a:r>
                      <a:endParaRPr lang="ru-RU" sz="3200" dirty="0"/>
                    </a:p>
                  </a:txBody>
                  <a:tcPr/>
                </a:tc>
                <a:tc>
                  <a:txBody>
                    <a:bodyPr/>
                    <a:lstStyle/>
                    <a:p>
                      <a:pPr algn="ctr"/>
                      <a:r>
                        <a:rPr lang="en-US" sz="3200" dirty="0" smtClean="0">
                          <a:hlinkClick r:id="rId5" action="ppaction://hlinksldjump"/>
                        </a:rPr>
                        <a:t>40</a:t>
                      </a:r>
                      <a:endParaRPr lang="ru-RU" sz="3200" dirty="0"/>
                    </a:p>
                  </a:txBody>
                  <a:tcPr/>
                </a:tc>
                <a:tc>
                  <a:txBody>
                    <a:bodyPr/>
                    <a:lstStyle/>
                    <a:p>
                      <a:pPr algn="ctr"/>
                      <a:r>
                        <a:rPr lang="en-US" sz="3200" dirty="0" smtClean="0">
                          <a:hlinkClick r:id="rId6" action="ppaction://hlinksldjump"/>
                        </a:rPr>
                        <a:t>50</a:t>
                      </a:r>
                      <a:endParaRPr lang="ru-RU" sz="3200" dirty="0"/>
                    </a:p>
                  </a:txBody>
                  <a:tcPr/>
                </a:tc>
                <a:extLst>
                  <a:ext uri="{0D108BD9-81ED-4DB2-BD59-A6C34878D82A}">
                    <a16:rowId xmlns:a16="http://schemas.microsoft.com/office/drawing/2014/main" val="10000"/>
                  </a:ext>
                </a:extLst>
              </a:tr>
              <a:tr h="995086">
                <a:tc>
                  <a:txBody>
                    <a:bodyPr/>
                    <a:lstStyle/>
                    <a:p>
                      <a:r>
                        <a:rPr lang="en-US" sz="2800" dirty="0" smtClean="0">
                          <a:latin typeface="Times New Roman" pitchFamily="18" charset="0"/>
                          <a:cs typeface="Times New Roman" pitchFamily="18" charset="0"/>
                        </a:rPr>
                        <a:t>Riddles</a:t>
                      </a:r>
                      <a:endParaRPr lang="ru-RU" sz="2800" dirty="0">
                        <a:latin typeface="Times New Roman" pitchFamily="18" charset="0"/>
                        <a:cs typeface="Times New Roman" pitchFamily="18" charset="0"/>
                      </a:endParaRPr>
                    </a:p>
                  </a:txBody>
                  <a:tcPr/>
                </a:tc>
                <a:tc>
                  <a:txBody>
                    <a:bodyPr/>
                    <a:lstStyle/>
                    <a:p>
                      <a:pPr algn="ctr"/>
                      <a:r>
                        <a:rPr lang="en-US" sz="3200" dirty="0" smtClean="0">
                          <a:hlinkClick r:id="rId7" action="ppaction://hlinksldjump"/>
                        </a:rPr>
                        <a:t>10</a:t>
                      </a:r>
                      <a:endParaRPr lang="ru-RU" sz="3200" dirty="0"/>
                    </a:p>
                  </a:txBody>
                  <a:tcPr/>
                </a:tc>
                <a:tc>
                  <a:txBody>
                    <a:bodyPr/>
                    <a:lstStyle/>
                    <a:p>
                      <a:pPr algn="ctr"/>
                      <a:r>
                        <a:rPr lang="en-US" sz="3200" dirty="0" smtClean="0">
                          <a:hlinkClick r:id="rId8" action="ppaction://hlinksldjump"/>
                        </a:rPr>
                        <a:t>20</a:t>
                      </a:r>
                      <a:endParaRPr lang="ru-RU" sz="3200" dirty="0"/>
                    </a:p>
                  </a:txBody>
                  <a:tcPr/>
                </a:tc>
                <a:tc>
                  <a:txBody>
                    <a:bodyPr/>
                    <a:lstStyle/>
                    <a:p>
                      <a:pPr algn="ctr"/>
                      <a:r>
                        <a:rPr lang="en-US" sz="3200" dirty="0" smtClean="0">
                          <a:hlinkClick r:id="rId9" action="ppaction://hlinksldjump"/>
                        </a:rPr>
                        <a:t>30</a:t>
                      </a:r>
                      <a:endParaRPr lang="ru-RU" sz="3200" dirty="0"/>
                    </a:p>
                  </a:txBody>
                  <a:tcPr/>
                </a:tc>
                <a:tc>
                  <a:txBody>
                    <a:bodyPr/>
                    <a:lstStyle/>
                    <a:p>
                      <a:pPr algn="ctr"/>
                      <a:r>
                        <a:rPr lang="en-US" sz="3200" dirty="0" smtClean="0">
                          <a:hlinkClick r:id="rId10" action="ppaction://hlinksldjump"/>
                        </a:rPr>
                        <a:t>40</a:t>
                      </a:r>
                      <a:endParaRPr lang="ru-RU" sz="3200" dirty="0"/>
                    </a:p>
                  </a:txBody>
                  <a:tcPr/>
                </a:tc>
                <a:tc>
                  <a:txBody>
                    <a:bodyPr/>
                    <a:lstStyle/>
                    <a:p>
                      <a:pPr algn="ctr"/>
                      <a:r>
                        <a:rPr lang="en-US" sz="3200" dirty="0" smtClean="0">
                          <a:hlinkClick r:id="rId11" action="ppaction://hlinksldjump"/>
                        </a:rPr>
                        <a:t>50</a:t>
                      </a:r>
                      <a:endParaRPr lang="ru-RU" sz="3200" dirty="0"/>
                    </a:p>
                  </a:txBody>
                  <a:tcPr/>
                </a:tc>
                <a:extLst>
                  <a:ext uri="{0D108BD9-81ED-4DB2-BD59-A6C34878D82A}">
                    <a16:rowId xmlns:a16="http://schemas.microsoft.com/office/drawing/2014/main" val="10001"/>
                  </a:ext>
                </a:extLst>
              </a:tr>
              <a:tr h="1096799">
                <a:tc>
                  <a:txBody>
                    <a:bodyPr/>
                    <a:lstStyle/>
                    <a:p>
                      <a:r>
                        <a:rPr lang="en-US" sz="2800" dirty="0" smtClean="0">
                          <a:latin typeface="Times New Roman" pitchFamily="18" charset="0"/>
                          <a:cs typeface="Times New Roman" pitchFamily="18" charset="0"/>
                        </a:rPr>
                        <a:t>English proverbs</a:t>
                      </a:r>
                      <a:endParaRPr lang="ru-RU" sz="2800" dirty="0">
                        <a:latin typeface="Times New Roman" pitchFamily="18" charset="0"/>
                        <a:cs typeface="Times New Roman" pitchFamily="18" charset="0"/>
                      </a:endParaRPr>
                    </a:p>
                  </a:txBody>
                  <a:tcPr/>
                </a:tc>
                <a:tc>
                  <a:txBody>
                    <a:bodyPr/>
                    <a:lstStyle/>
                    <a:p>
                      <a:pPr algn="ctr"/>
                      <a:r>
                        <a:rPr lang="en-US" sz="3200" dirty="0" smtClean="0">
                          <a:hlinkClick r:id="rId12" action="ppaction://hlinksldjump"/>
                        </a:rPr>
                        <a:t>10</a:t>
                      </a:r>
                      <a:endParaRPr lang="ru-RU" sz="3200" dirty="0"/>
                    </a:p>
                  </a:txBody>
                  <a:tcPr/>
                </a:tc>
                <a:tc>
                  <a:txBody>
                    <a:bodyPr/>
                    <a:lstStyle/>
                    <a:p>
                      <a:pPr algn="ctr"/>
                      <a:r>
                        <a:rPr lang="en-US" sz="3200" dirty="0" smtClean="0">
                          <a:hlinkClick r:id="rId13" action="ppaction://hlinksldjump"/>
                        </a:rPr>
                        <a:t>20</a:t>
                      </a:r>
                      <a:endParaRPr lang="ru-RU" sz="3200" dirty="0"/>
                    </a:p>
                  </a:txBody>
                  <a:tcPr/>
                </a:tc>
                <a:tc>
                  <a:txBody>
                    <a:bodyPr/>
                    <a:lstStyle/>
                    <a:p>
                      <a:pPr algn="ctr"/>
                      <a:r>
                        <a:rPr lang="en-US" sz="3200" dirty="0" smtClean="0">
                          <a:hlinkClick r:id="rId14" action="ppaction://hlinksldjump"/>
                        </a:rPr>
                        <a:t>30</a:t>
                      </a:r>
                      <a:endParaRPr lang="ru-RU" sz="3200" dirty="0"/>
                    </a:p>
                  </a:txBody>
                  <a:tcPr/>
                </a:tc>
                <a:tc>
                  <a:txBody>
                    <a:bodyPr/>
                    <a:lstStyle/>
                    <a:p>
                      <a:pPr algn="ctr"/>
                      <a:r>
                        <a:rPr lang="en-US" sz="3200" dirty="0" smtClean="0">
                          <a:hlinkClick r:id="rId15" action="ppaction://hlinksldjump"/>
                        </a:rPr>
                        <a:t>40</a:t>
                      </a:r>
                      <a:endParaRPr lang="ru-RU" sz="3200" dirty="0"/>
                    </a:p>
                  </a:txBody>
                  <a:tcPr/>
                </a:tc>
                <a:tc>
                  <a:txBody>
                    <a:bodyPr/>
                    <a:lstStyle/>
                    <a:p>
                      <a:pPr algn="ctr"/>
                      <a:r>
                        <a:rPr lang="en-US" sz="3200" dirty="0" smtClean="0">
                          <a:hlinkClick r:id="rId16" action="ppaction://hlinksldjump"/>
                        </a:rPr>
                        <a:t>50</a:t>
                      </a:r>
                      <a:endParaRPr lang="ru-RU" sz="3200" dirty="0"/>
                    </a:p>
                  </a:txBody>
                  <a:tcPr/>
                </a:tc>
                <a:extLst>
                  <a:ext uri="{0D108BD9-81ED-4DB2-BD59-A6C34878D82A}">
                    <a16:rowId xmlns:a16="http://schemas.microsoft.com/office/drawing/2014/main" val="10002"/>
                  </a:ext>
                </a:extLst>
              </a:tr>
              <a:tr h="995086">
                <a:tc>
                  <a:txBody>
                    <a:bodyPr/>
                    <a:lstStyle/>
                    <a:p>
                      <a:r>
                        <a:rPr lang="en-US" sz="2800" dirty="0" smtClean="0">
                          <a:latin typeface="Times New Roman" pitchFamily="18" charset="0"/>
                          <a:cs typeface="Times New Roman" pitchFamily="18" charset="0"/>
                        </a:rPr>
                        <a:t>Grammar</a:t>
                      </a:r>
                      <a:endParaRPr lang="ru-RU" sz="2800" dirty="0">
                        <a:latin typeface="Times New Roman" pitchFamily="18" charset="0"/>
                        <a:cs typeface="Times New Roman" pitchFamily="18" charset="0"/>
                      </a:endParaRPr>
                    </a:p>
                  </a:txBody>
                  <a:tcPr/>
                </a:tc>
                <a:tc>
                  <a:txBody>
                    <a:bodyPr/>
                    <a:lstStyle/>
                    <a:p>
                      <a:pPr algn="ctr"/>
                      <a:r>
                        <a:rPr lang="en-US" sz="3200" dirty="0" smtClean="0">
                          <a:hlinkClick r:id="rId17" action="ppaction://hlinksldjump"/>
                        </a:rPr>
                        <a:t>10</a:t>
                      </a:r>
                      <a:endParaRPr lang="ru-RU" sz="3200" dirty="0"/>
                    </a:p>
                  </a:txBody>
                  <a:tcPr/>
                </a:tc>
                <a:tc>
                  <a:txBody>
                    <a:bodyPr/>
                    <a:lstStyle/>
                    <a:p>
                      <a:pPr algn="ctr"/>
                      <a:r>
                        <a:rPr lang="en-US" sz="3200" dirty="0" smtClean="0">
                          <a:hlinkClick r:id="rId18" action="ppaction://hlinksldjump"/>
                        </a:rPr>
                        <a:t>20</a:t>
                      </a:r>
                      <a:endParaRPr lang="ru-RU" sz="3200" dirty="0"/>
                    </a:p>
                  </a:txBody>
                  <a:tcPr/>
                </a:tc>
                <a:tc>
                  <a:txBody>
                    <a:bodyPr/>
                    <a:lstStyle/>
                    <a:p>
                      <a:pPr algn="ctr"/>
                      <a:r>
                        <a:rPr lang="en-US" sz="3200" dirty="0" smtClean="0">
                          <a:hlinkClick r:id="rId19" action="ppaction://hlinksldjump"/>
                        </a:rPr>
                        <a:t>30</a:t>
                      </a:r>
                      <a:endParaRPr lang="ru-RU" sz="3200" dirty="0"/>
                    </a:p>
                  </a:txBody>
                  <a:tcPr/>
                </a:tc>
                <a:tc>
                  <a:txBody>
                    <a:bodyPr/>
                    <a:lstStyle/>
                    <a:p>
                      <a:pPr algn="ctr"/>
                      <a:r>
                        <a:rPr lang="en-US" sz="3200" dirty="0" smtClean="0">
                          <a:hlinkClick r:id="rId20" action="ppaction://hlinksldjump"/>
                        </a:rPr>
                        <a:t>40</a:t>
                      </a:r>
                      <a:endParaRPr lang="ru-RU" sz="3200" dirty="0"/>
                    </a:p>
                  </a:txBody>
                  <a:tcPr/>
                </a:tc>
                <a:tc>
                  <a:txBody>
                    <a:bodyPr/>
                    <a:lstStyle/>
                    <a:p>
                      <a:pPr algn="ctr"/>
                      <a:r>
                        <a:rPr lang="en-US" sz="3200" dirty="0" smtClean="0">
                          <a:hlinkClick r:id="rId21" action="ppaction://hlinksldjump"/>
                        </a:rPr>
                        <a:t>50</a:t>
                      </a:r>
                      <a:endParaRPr lang="ru-RU" sz="3200" dirty="0"/>
                    </a:p>
                  </a:txBody>
                  <a:tcPr/>
                </a:tc>
                <a:extLst>
                  <a:ext uri="{0D108BD9-81ED-4DB2-BD59-A6C34878D82A}">
                    <a16:rowId xmlns:a16="http://schemas.microsoft.com/office/drawing/2014/main" val="10003"/>
                  </a:ext>
                </a:extLst>
              </a:tr>
              <a:tr h="995086">
                <a:tc>
                  <a:txBody>
                    <a:bodyPr/>
                    <a:lstStyle/>
                    <a:p>
                      <a:r>
                        <a:rPr lang="en-US" sz="2800" dirty="0" smtClean="0">
                          <a:latin typeface="Times New Roman" pitchFamily="18" charset="0"/>
                          <a:cs typeface="Times New Roman" pitchFamily="18" charset="0"/>
                        </a:rPr>
                        <a:t>Britain</a:t>
                      </a:r>
                      <a:endParaRPr lang="ru-RU" sz="2800" dirty="0">
                        <a:latin typeface="Times New Roman" pitchFamily="18" charset="0"/>
                        <a:cs typeface="Times New Roman" pitchFamily="18" charset="0"/>
                      </a:endParaRPr>
                    </a:p>
                  </a:txBody>
                  <a:tcPr/>
                </a:tc>
                <a:tc>
                  <a:txBody>
                    <a:bodyPr/>
                    <a:lstStyle/>
                    <a:p>
                      <a:pPr algn="ctr"/>
                      <a:r>
                        <a:rPr lang="en-US" sz="3200" dirty="0" smtClean="0">
                          <a:hlinkClick r:id="rId22" action="ppaction://hlinksldjump"/>
                        </a:rPr>
                        <a:t>10</a:t>
                      </a:r>
                      <a:endParaRPr lang="ru-RU" sz="3200" dirty="0"/>
                    </a:p>
                  </a:txBody>
                  <a:tcPr/>
                </a:tc>
                <a:tc>
                  <a:txBody>
                    <a:bodyPr/>
                    <a:lstStyle/>
                    <a:p>
                      <a:pPr algn="ctr"/>
                      <a:r>
                        <a:rPr lang="en-US" sz="3200" dirty="0" smtClean="0">
                          <a:hlinkClick r:id="rId23" action="ppaction://hlinksldjump"/>
                        </a:rPr>
                        <a:t>20</a:t>
                      </a:r>
                      <a:endParaRPr lang="ru-RU" sz="3200" dirty="0"/>
                    </a:p>
                  </a:txBody>
                  <a:tcPr/>
                </a:tc>
                <a:tc>
                  <a:txBody>
                    <a:bodyPr/>
                    <a:lstStyle/>
                    <a:p>
                      <a:pPr algn="ctr"/>
                      <a:r>
                        <a:rPr lang="en-US" sz="3200" dirty="0" smtClean="0">
                          <a:hlinkClick r:id="rId24" action="ppaction://hlinksldjump"/>
                        </a:rPr>
                        <a:t>30</a:t>
                      </a:r>
                      <a:endParaRPr lang="ru-RU" sz="3200" dirty="0"/>
                    </a:p>
                  </a:txBody>
                  <a:tcPr/>
                </a:tc>
                <a:tc>
                  <a:txBody>
                    <a:bodyPr/>
                    <a:lstStyle/>
                    <a:p>
                      <a:pPr algn="ctr"/>
                      <a:r>
                        <a:rPr lang="en-US" sz="3200" dirty="0" smtClean="0">
                          <a:hlinkClick r:id="rId25" action="ppaction://hlinksldjump"/>
                        </a:rPr>
                        <a:t>40</a:t>
                      </a:r>
                      <a:endParaRPr lang="ru-RU" sz="3200" dirty="0"/>
                    </a:p>
                  </a:txBody>
                  <a:tcPr/>
                </a:tc>
                <a:tc>
                  <a:txBody>
                    <a:bodyPr/>
                    <a:lstStyle/>
                    <a:p>
                      <a:pPr algn="ctr"/>
                      <a:r>
                        <a:rPr lang="en-US" sz="3200" dirty="0" smtClean="0">
                          <a:hlinkClick r:id="rId26" action="ppaction://hlinksldjump"/>
                        </a:rPr>
                        <a:t>50</a:t>
                      </a:r>
                      <a:endParaRPr lang="ru-RU" sz="3200" dirty="0"/>
                    </a:p>
                  </a:txBody>
                  <a:tcPr/>
                </a:tc>
                <a:extLst>
                  <a:ext uri="{0D108BD9-81ED-4DB2-BD59-A6C34878D82A}">
                    <a16:rowId xmlns:a16="http://schemas.microsoft.com/office/drawing/2014/main" val="10004"/>
                  </a:ext>
                </a:extLst>
              </a:tr>
              <a:tr h="995086">
                <a:tc>
                  <a:txBody>
                    <a:bodyPr/>
                    <a:lstStyle/>
                    <a:p>
                      <a:r>
                        <a:rPr lang="en-US" sz="2800" dirty="0" smtClean="0">
                          <a:latin typeface="Times New Roman" pitchFamily="18" charset="0"/>
                          <a:cs typeface="Times New Roman" pitchFamily="18" charset="0"/>
                        </a:rPr>
                        <a:t>Famous people in Britain</a:t>
                      </a:r>
                      <a:endParaRPr lang="ru-RU" sz="2800" dirty="0">
                        <a:latin typeface="Times New Roman" pitchFamily="18" charset="0"/>
                        <a:cs typeface="Times New Roman" pitchFamily="18" charset="0"/>
                      </a:endParaRPr>
                    </a:p>
                  </a:txBody>
                  <a:tcPr/>
                </a:tc>
                <a:tc>
                  <a:txBody>
                    <a:bodyPr/>
                    <a:lstStyle/>
                    <a:p>
                      <a:pPr algn="ctr"/>
                      <a:r>
                        <a:rPr lang="en-US" sz="3200" dirty="0" smtClean="0">
                          <a:hlinkClick r:id="rId27" action="ppaction://hlinksldjump"/>
                        </a:rPr>
                        <a:t>10</a:t>
                      </a:r>
                      <a:endParaRPr lang="ru-RU" sz="3200" dirty="0"/>
                    </a:p>
                  </a:txBody>
                  <a:tcPr/>
                </a:tc>
                <a:tc>
                  <a:txBody>
                    <a:bodyPr/>
                    <a:lstStyle/>
                    <a:p>
                      <a:pPr algn="ctr"/>
                      <a:r>
                        <a:rPr lang="en-US" sz="3200" dirty="0" smtClean="0">
                          <a:hlinkClick r:id="rId28" action="ppaction://hlinksldjump"/>
                        </a:rPr>
                        <a:t>20</a:t>
                      </a:r>
                      <a:endParaRPr lang="ru-RU" sz="3200" dirty="0"/>
                    </a:p>
                  </a:txBody>
                  <a:tcPr/>
                </a:tc>
                <a:tc>
                  <a:txBody>
                    <a:bodyPr/>
                    <a:lstStyle/>
                    <a:p>
                      <a:pPr algn="ctr"/>
                      <a:r>
                        <a:rPr lang="en-US" sz="3200" dirty="0" smtClean="0">
                          <a:hlinkClick r:id="rId29" action="ppaction://hlinksldjump"/>
                        </a:rPr>
                        <a:t>30</a:t>
                      </a:r>
                      <a:endParaRPr lang="ru-RU" sz="3200" dirty="0"/>
                    </a:p>
                  </a:txBody>
                  <a:tcPr/>
                </a:tc>
                <a:tc>
                  <a:txBody>
                    <a:bodyPr/>
                    <a:lstStyle/>
                    <a:p>
                      <a:pPr algn="ctr"/>
                      <a:r>
                        <a:rPr lang="en-US" sz="3200" dirty="0" smtClean="0">
                          <a:hlinkClick r:id="rId30" action="ppaction://hlinksldjump"/>
                        </a:rPr>
                        <a:t>40</a:t>
                      </a:r>
                      <a:endParaRPr lang="ru-RU" sz="3200" dirty="0"/>
                    </a:p>
                  </a:txBody>
                  <a:tcPr/>
                </a:tc>
                <a:tc>
                  <a:txBody>
                    <a:bodyPr/>
                    <a:lstStyle/>
                    <a:p>
                      <a:pPr algn="ctr"/>
                      <a:r>
                        <a:rPr lang="en-US" sz="3200" dirty="0" smtClean="0">
                          <a:hlinkClick r:id="rId31" action="ppaction://hlinksldjump"/>
                        </a:rPr>
                        <a:t>50</a:t>
                      </a:r>
                      <a:endParaRPr lang="ru-RU" sz="3200" dirty="0"/>
                    </a:p>
                  </a:txBody>
                  <a:tcPr/>
                </a:tc>
                <a:extLst>
                  <a:ext uri="{0D108BD9-81ED-4DB2-BD59-A6C34878D82A}">
                    <a16:rowId xmlns:a16="http://schemas.microsoft.com/office/drawing/2014/main" val="10005"/>
                  </a:ext>
                </a:extLst>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Correct the mistake </a:t>
            </a:r>
            <a:endParaRPr lang="ru-RU" dirty="0"/>
          </a:p>
        </p:txBody>
      </p:sp>
      <p:sp>
        <p:nvSpPr>
          <p:cNvPr id="3" name="Содержимое 2"/>
          <p:cNvSpPr>
            <a:spLocks noGrp="1"/>
          </p:cNvSpPr>
          <p:nvPr>
            <p:ph sz="quarter" idx="1"/>
          </p:nvPr>
        </p:nvSpPr>
        <p:spPr/>
        <p:txBody>
          <a:bodyPr>
            <a:normAutofit/>
          </a:bodyPr>
          <a:lstStyle/>
          <a:p>
            <a:pPr>
              <a:buNone/>
            </a:pPr>
            <a:r>
              <a:rPr lang="en-US" sz="6000" i="1" dirty="0" smtClean="0"/>
              <a:t>Football my </a:t>
            </a:r>
            <a:r>
              <a:rPr lang="en-US" sz="6000" i="1" dirty="0" err="1" smtClean="0"/>
              <a:t>favourite</a:t>
            </a:r>
            <a:r>
              <a:rPr lang="en-US" sz="6000" i="1" dirty="0" smtClean="0"/>
              <a:t> sport.</a:t>
            </a:r>
          </a:p>
          <a:p>
            <a:pPr>
              <a:buNone/>
            </a:pPr>
            <a:endParaRPr lang="en-US" sz="6000" i="1" dirty="0" smtClean="0"/>
          </a:p>
          <a:p>
            <a:pPr>
              <a:buNone/>
            </a:pPr>
            <a:r>
              <a:rPr lang="en-US" sz="6000" i="1" dirty="0" smtClean="0">
                <a:solidFill>
                  <a:srgbClr val="0070C0"/>
                </a:solidFill>
              </a:rPr>
              <a:t>Football </a:t>
            </a:r>
            <a:r>
              <a:rPr lang="en-US" sz="6000" i="1" u="sng" dirty="0" smtClean="0">
                <a:solidFill>
                  <a:srgbClr val="0070C0"/>
                </a:solidFill>
              </a:rPr>
              <a:t>is</a:t>
            </a:r>
            <a:r>
              <a:rPr lang="en-US" sz="6000" i="1" dirty="0" smtClean="0">
                <a:solidFill>
                  <a:srgbClr val="0070C0"/>
                </a:solidFill>
              </a:rPr>
              <a:t> my </a:t>
            </a:r>
            <a:r>
              <a:rPr lang="en-US" sz="6000" i="1" dirty="0" err="1" smtClean="0">
                <a:solidFill>
                  <a:srgbClr val="0070C0"/>
                </a:solidFill>
              </a:rPr>
              <a:t>favourite</a:t>
            </a:r>
            <a:r>
              <a:rPr lang="en-US" sz="6000" i="1" dirty="0" smtClean="0">
                <a:solidFill>
                  <a:srgbClr val="0070C0"/>
                </a:solidFill>
              </a:rPr>
              <a:t> sport.</a:t>
            </a:r>
            <a:endParaRPr lang="ru-RU" sz="6000" i="1" dirty="0" smtClean="0">
              <a:solidFill>
                <a:srgbClr val="0070C0"/>
              </a:solidFill>
            </a:endParaRPr>
          </a:p>
          <a:p>
            <a:pPr>
              <a:buNone/>
            </a:pPr>
            <a:endParaRPr lang="ru-RU" sz="6000" i="1" dirty="0"/>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Correct the mistake </a:t>
            </a:r>
            <a:endParaRPr lang="ru-RU" dirty="0"/>
          </a:p>
        </p:txBody>
      </p:sp>
      <p:sp>
        <p:nvSpPr>
          <p:cNvPr id="3" name="Содержимое 2"/>
          <p:cNvSpPr>
            <a:spLocks noGrp="1"/>
          </p:cNvSpPr>
          <p:nvPr>
            <p:ph sz="quarter" idx="1"/>
          </p:nvPr>
        </p:nvSpPr>
        <p:spPr/>
        <p:txBody>
          <a:bodyPr>
            <a:normAutofit/>
          </a:bodyPr>
          <a:lstStyle/>
          <a:p>
            <a:pPr>
              <a:buNone/>
            </a:pPr>
            <a:r>
              <a:rPr lang="en-US" sz="6000" i="1" dirty="0" smtClean="0"/>
              <a:t>Have she done her homework?</a:t>
            </a:r>
          </a:p>
          <a:p>
            <a:pPr>
              <a:buNone/>
            </a:pPr>
            <a:endParaRPr lang="en-US" sz="6000" i="1" dirty="0" smtClean="0"/>
          </a:p>
          <a:p>
            <a:pPr>
              <a:buNone/>
            </a:pPr>
            <a:r>
              <a:rPr lang="en-US" sz="6000" i="1" u="sng" dirty="0" smtClean="0">
                <a:solidFill>
                  <a:srgbClr val="0070C0"/>
                </a:solidFill>
              </a:rPr>
              <a:t>Has</a:t>
            </a:r>
            <a:r>
              <a:rPr lang="en-US" sz="6000" i="1" dirty="0" smtClean="0">
                <a:solidFill>
                  <a:srgbClr val="0070C0"/>
                </a:solidFill>
              </a:rPr>
              <a:t> she done her homework?</a:t>
            </a:r>
            <a:endParaRPr lang="ru-RU" sz="6000" i="1" dirty="0" smtClean="0">
              <a:solidFill>
                <a:srgbClr val="0070C0"/>
              </a:solidFill>
            </a:endParaRPr>
          </a:p>
          <a:p>
            <a:pPr>
              <a:buNone/>
            </a:pPr>
            <a:endParaRPr lang="ru-RU" sz="6000" i="1" dirty="0"/>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Correct the mistake </a:t>
            </a:r>
            <a:endParaRPr lang="ru-RU" dirty="0"/>
          </a:p>
        </p:txBody>
      </p:sp>
      <p:sp>
        <p:nvSpPr>
          <p:cNvPr id="3" name="Содержимое 2"/>
          <p:cNvSpPr>
            <a:spLocks noGrp="1"/>
          </p:cNvSpPr>
          <p:nvPr>
            <p:ph sz="quarter" idx="1"/>
          </p:nvPr>
        </p:nvSpPr>
        <p:spPr/>
        <p:txBody>
          <a:bodyPr>
            <a:normAutofit/>
          </a:bodyPr>
          <a:lstStyle/>
          <a:p>
            <a:pPr>
              <a:buNone/>
            </a:pPr>
            <a:r>
              <a:rPr lang="en-US" sz="6000" i="1" dirty="0" smtClean="0"/>
              <a:t>Nick don’t sleep well last night.</a:t>
            </a:r>
          </a:p>
          <a:p>
            <a:pPr>
              <a:buNone/>
            </a:pPr>
            <a:endParaRPr lang="en-US" sz="6000" i="1" dirty="0" smtClean="0">
              <a:solidFill>
                <a:srgbClr val="0070C0"/>
              </a:solidFill>
            </a:endParaRPr>
          </a:p>
          <a:p>
            <a:pPr>
              <a:buNone/>
            </a:pPr>
            <a:r>
              <a:rPr lang="en-US" sz="6000" i="1" smtClean="0">
                <a:solidFill>
                  <a:srgbClr val="0070C0"/>
                </a:solidFill>
              </a:rPr>
              <a:t>Nick </a:t>
            </a:r>
            <a:r>
              <a:rPr lang="en-US" sz="6000" i="1" u="sng" smtClean="0">
                <a:solidFill>
                  <a:srgbClr val="0070C0"/>
                </a:solidFill>
              </a:rPr>
              <a:t>didn’t</a:t>
            </a:r>
            <a:r>
              <a:rPr lang="en-US" sz="6000" i="1" smtClean="0">
                <a:solidFill>
                  <a:srgbClr val="0070C0"/>
                </a:solidFill>
              </a:rPr>
              <a:t> </a:t>
            </a:r>
            <a:r>
              <a:rPr lang="en-US" sz="6000" i="1" dirty="0" smtClean="0">
                <a:solidFill>
                  <a:srgbClr val="0070C0"/>
                </a:solidFill>
              </a:rPr>
              <a:t>sleep well last night.</a:t>
            </a:r>
            <a:endParaRPr lang="ru-RU" sz="6000" i="1" dirty="0" smtClean="0">
              <a:solidFill>
                <a:srgbClr val="0070C0"/>
              </a:solidFill>
            </a:endParaRPr>
          </a:p>
          <a:p>
            <a:pPr>
              <a:buNone/>
            </a:pPr>
            <a:endParaRPr lang="ru-RU" sz="6000" i="1" dirty="0"/>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1560" y="35527"/>
            <a:ext cx="7251576" cy="4873752"/>
          </a:xfrm>
        </p:spPr>
        <p:txBody>
          <a:bodyPr>
            <a:normAutofit/>
          </a:bodyPr>
          <a:lstStyle/>
          <a:p>
            <a:pPr>
              <a:spcBef>
                <a:spcPts val="0"/>
              </a:spcBef>
              <a:buNone/>
            </a:pPr>
            <a:r>
              <a:rPr lang="en-US" sz="3600" dirty="0" smtClean="0"/>
              <a:t>  </a:t>
            </a:r>
            <a:r>
              <a:rPr lang="en-US" sz="3200" dirty="0" smtClean="0"/>
              <a:t>Name </a:t>
            </a:r>
            <a:r>
              <a:rPr lang="en-US" sz="3200" dirty="0"/>
              <a:t>a river that flows through southern England including London. it is the longest river entirely in England and the second-longest in the United Kingdom, after the River Severn.</a:t>
            </a:r>
            <a:endParaRPr lang="en-US" sz="3200" dirty="0" smtClean="0"/>
          </a:p>
        </p:txBody>
      </p:sp>
      <p:sp>
        <p:nvSpPr>
          <p:cNvPr id="5" name="Овал 4">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0" y="3183458"/>
            <a:ext cx="5076056" cy="3388814"/>
          </a:xfrm>
          <a:prstGeom prst="rect">
            <a:avLst/>
          </a:prstGeom>
        </p:spPr>
      </p:pic>
      <p:sp>
        <p:nvSpPr>
          <p:cNvPr id="8" name="Прямоугольник 7"/>
          <p:cNvSpPr/>
          <p:nvPr/>
        </p:nvSpPr>
        <p:spPr>
          <a:xfrm>
            <a:off x="4278055" y="3068960"/>
            <a:ext cx="4634603"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River Thames</a:t>
            </a:r>
            <a:endParaRPr lang="ru-RU"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4082"/>
          </a:xfrm>
        </p:spPr>
        <p:txBody>
          <a:bodyPr/>
          <a:lstStyle/>
          <a:p>
            <a:r>
              <a:rPr lang="en-US" dirty="0" smtClean="0"/>
              <a:t>Answer the question</a:t>
            </a:r>
            <a:endParaRPr lang="ru-RU" dirty="0"/>
          </a:p>
        </p:txBody>
      </p:sp>
      <p:sp>
        <p:nvSpPr>
          <p:cNvPr id="3" name="Содержимое 2"/>
          <p:cNvSpPr>
            <a:spLocks noGrp="1"/>
          </p:cNvSpPr>
          <p:nvPr>
            <p:ph sz="quarter" idx="1"/>
          </p:nvPr>
        </p:nvSpPr>
        <p:spPr>
          <a:xfrm>
            <a:off x="457200" y="1057908"/>
            <a:ext cx="5400684" cy="4873752"/>
          </a:xfrm>
        </p:spPr>
        <p:txBody>
          <a:bodyPr>
            <a:noAutofit/>
          </a:bodyPr>
          <a:lstStyle/>
          <a:p>
            <a:pPr>
              <a:buNone/>
            </a:pPr>
            <a:r>
              <a:rPr lang="en-US" sz="3600" i="1" dirty="0" smtClean="0"/>
              <a:t>  What is the most popular drink in the </a:t>
            </a:r>
            <a:r>
              <a:rPr lang="en-US" sz="3600" i="1" dirty="0"/>
              <a:t>UK? </a:t>
            </a:r>
            <a:r>
              <a:rPr lang="en-US" sz="3600" i="1" dirty="0" smtClean="0"/>
              <a:t>Buns </a:t>
            </a:r>
            <a:r>
              <a:rPr lang="en-US" sz="3600" i="1" dirty="0"/>
              <a:t>with jam and cream or butter are served with this </a:t>
            </a:r>
            <a:r>
              <a:rPr lang="en-US" sz="3600" i="1" dirty="0" smtClean="0"/>
              <a:t>drink.</a:t>
            </a:r>
            <a:endParaRPr lang="ru-RU" sz="3600" i="1" dirty="0"/>
          </a:p>
        </p:txBody>
      </p:sp>
      <p:sp>
        <p:nvSpPr>
          <p:cNvPr id="5" name="Овал 4">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63688" y="3090490"/>
            <a:ext cx="5521847" cy="37675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268958"/>
            <a:ext cx="8219256" cy="2476872"/>
          </a:xfrm>
        </p:spPr>
        <p:txBody>
          <a:bodyPr>
            <a:noAutofit/>
          </a:bodyPr>
          <a:lstStyle/>
          <a:p>
            <a:pPr>
              <a:buNone/>
            </a:pPr>
            <a:r>
              <a:rPr lang="en-US" sz="2800" i="1" dirty="0" smtClean="0"/>
              <a:t>   Name  </a:t>
            </a:r>
            <a:r>
              <a:rPr lang="en-US" sz="2800" i="1" dirty="0"/>
              <a:t>a  observation wheel on the South Bank </a:t>
            </a:r>
            <a:r>
              <a:rPr lang="en-US" sz="2800" i="1" dirty="0" smtClean="0"/>
              <a:t>of the </a:t>
            </a:r>
            <a:r>
              <a:rPr lang="en-US" sz="2800" i="1" dirty="0"/>
              <a:t>River Thames in London. It is Europe's tallest </a:t>
            </a:r>
            <a:r>
              <a:rPr lang="en-US" sz="2800" i="1" dirty="0" smtClean="0"/>
              <a:t>observation wheel, and </a:t>
            </a:r>
            <a:r>
              <a:rPr lang="en-US" sz="2800" i="1" dirty="0"/>
              <a:t>is the most popular paid tourist attraction in the United </a:t>
            </a:r>
            <a:r>
              <a:rPr lang="en-US" sz="2800" i="1" dirty="0" smtClean="0"/>
              <a:t>Kingdom. </a:t>
            </a:r>
            <a:endParaRPr lang="ru-RU" sz="2800" i="1" dirty="0"/>
          </a:p>
        </p:txBody>
      </p:sp>
      <p:sp>
        <p:nvSpPr>
          <p:cNvPr id="5" name="Овал 4">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347" y="3191919"/>
            <a:ext cx="5408565" cy="3380353"/>
          </a:xfrm>
          <a:prstGeom prst="rect">
            <a:avLst/>
          </a:prstGeom>
        </p:spPr>
      </p:pic>
      <p:sp>
        <p:nvSpPr>
          <p:cNvPr id="7" name="Прямоугольник 6"/>
          <p:cNvSpPr/>
          <p:nvPr/>
        </p:nvSpPr>
        <p:spPr>
          <a:xfrm>
            <a:off x="4485403" y="2284165"/>
            <a:ext cx="4185761"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London Eye </a:t>
            </a:r>
            <a:endParaRPr lang="ru-RU"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500" fill="hold"/>
                                        <p:tgtEl>
                                          <p:spTgt spid="7"/>
                                        </p:tgtEl>
                                        <p:attrNameLst>
                                          <p:attrName>ppt_x</p:attrName>
                                        </p:attrNameLst>
                                      </p:cBhvr>
                                      <p:tavLst>
                                        <p:tav tm="0">
                                          <p:val>
                                            <p:strVal val="#ppt_x"/>
                                          </p:val>
                                        </p:tav>
                                        <p:tav tm="100000">
                                          <p:val>
                                            <p:strVal val="#ppt_x"/>
                                          </p:val>
                                        </p:tav>
                                      </p:tavLst>
                                    </p:anim>
                                    <p:anim calcmode="lin" valueType="num">
                                      <p:cBhvr additive="base">
                                        <p:cTn id="15"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1520" y="116632"/>
            <a:ext cx="5757874" cy="4873752"/>
          </a:xfrm>
        </p:spPr>
        <p:txBody>
          <a:bodyPr>
            <a:normAutofit/>
          </a:bodyPr>
          <a:lstStyle/>
          <a:p>
            <a:pPr>
              <a:buNone/>
            </a:pPr>
            <a:r>
              <a:rPr lang="en-US" sz="3900" i="1" dirty="0" smtClean="0"/>
              <a:t>Name an ancient monument in south-west England.  </a:t>
            </a:r>
            <a:r>
              <a:rPr lang="en-US" sz="3900" i="1" dirty="0"/>
              <a:t>It  is a circular group of huge stone </a:t>
            </a:r>
            <a:r>
              <a:rPr lang="en-US" sz="3900" i="1" dirty="0" smtClean="0"/>
              <a:t>blocks. </a:t>
            </a:r>
            <a:r>
              <a:rPr lang="en-US" sz="3500" i="1" dirty="0"/>
              <a:t>Scientists think that the stones were a way to tell the time </a:t>
            </a:r>
            <a:r>
              <a:rPr lang="en-US" sz="3500" i="1" dirty="0" smtClean="0"/>
              <a:t>of year.</a:t>
            </a:r>
            <a:endParaRPr lang="en-US" sz="3500" i="1" dirty="0"/>
          </a:p>
          <a:p>
            <a:pPr>
              <a:buNone/>
            </a:pPr>
            <a:endParaRPr lang="ru-RU" sz="4000" i="1" dirty="0"/>
          </a:p>
        </p:txBody>
      </p:sp>
      <p:sp>
        <p:nvSpPr>
          <p:cNvPr id="5" name="Овал 4">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6087" y="1508436"/>
            <a:ext cx="7163433" cy="4910870"/>
          </a:xfrm>
          <a:prstGeom prst="rect">
            <a:avLst/>
          </a:prstGeom>
        </p:spPr>
      </p:pic>
      <p:sp>
        <p:nvSpPr>
          <p:cNvPr id="8" name="Прямоугольник 7"/>
          <p:cNvSpPr/>
          <p:nvPr/>
        </p:nvSpPr>
        <p:spPr>
          <a:xfrm>
            <a:off x="4839405" y="79514"/>
            <a:ext cx="3916458"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Stonehenge</a:t>
            </a:r>
            <a:endParaRPr lang="ru-RU"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116632"/>
            <a:ext cx="5829312" cy="4873752"/>
          </a:xfrm>
        </p:spPr>
        <p:txBody>
          <a:bodyPr>
            <a:normAutofit fontScale="92500" lnSpcReduction="10000"/>
          </a:bodyPr>
          <a:lstStyle/>
          <a:p>
            <a:pPr>
              <a:buNone/>
            </a:pPr>
            <a:r>
              <a:rPr lang="en-US" sz="3200" i="1" dirty="0" smtClean="0"/>
              <a:t>   Name one of the most popular universities in Britain. </a:t>
            </a:r>
            <a:r>
              <a:rPr lang="en-US" sz="3200" i="1" dirty="0"/>
              <a:t>One of </a:t>
            </a:r>
            <a:r>
              <a:rPr lang="en-US" sz="3200" i="1" dirty="0" smtClean="0"/>
              <a:t>the most </a:t>
            </a:r>
            <a:r>
              <a:rPr lang="en-US" sz="3200" i="1" dirty="0"/>
              <a:t>famous </a:t>
            </a:r>
            <a:r>
              <a:rPr lang="en-US" sz="3200" i="1" dirty="0" smtClean="0"/>
              <a:t>traditions in this university </a:t>
            </a:r>
            <a:r>
              <a:rPr lang="en-US" sz="3200" i="1" dirty="0"/>
              <a:t>is May Week, which actually takes place in early June. Heralding the end of the academic year, it’s a time when students enjoy lavish balls and garden parties before dispersing for the summer.</a:t>
            </a:r>
          </a:p>
          <a:p>
            <a:pPr>
              <a:buNone/>
            </a:pPr>
            <a:endParaRPr lang="ru-RU" sz="4000" i="1" dirty="0"/>
          </a:p>
        </p:txBody>
      </p:sp>
      <p:sp>
        <p:nvSpPr>
          <p:cNvPr id="5" name="Овал 4">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1052736"/>
            <a:ext cx="7670852" cy="3744416"/>
          </a:xfrm>
          <a:prstGeom prst="rect">
            <a:avLst/>
          </a:prstGeom>
        </p:spPr>
      </p:pic>
      <p:sp>
        <p:nvSpPr>
          <p:cNvPr id="8" name="Прямоугольник 7"/>
          <p:cNvSpPr/>
          <p:nvPr/>
        </p:nvSpPr>
        <p:spPr>
          <a:xfrm>
            <a:off x="556585" y="4977095"/>
            <a:ext cx="6661041" cy="1754326"/>
          </a:xfrm>
          <a:prstGeom prst="rect">
            <a:avLst/>
          </a:prstGeom>
          <a:noFill/>
        </p:spPr>
        <p:txBody>
          <a:bodyPr wrap="squar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The University of Cambridge</a:t>
            </a:r>
            <a:endParaRPr lang="ru-RU"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fill="hold"/>
                                        <p:tgtEl>
                                          <p:spTgt spid="8"/>
                                        </p:tgtEl>
                                        <p:attrNameLst>
                                          <p:attrName>ppt_x</p:attrName>
                                        </p:attrNameLst>
                                      </p:cBhvr>
                                      <p:tavLst>
                                        <p:tav tm="0">
                                          <p:val>
                                            <p:strVal val="#ppt_x"/>
                                          </p:val>
                                        </p:tav>
                                        <p:tav tm="100000">
                                          <p:val>
                                            <p:strVal val="#ppt_x"/>
                                          </p:val>
                                        </p:tav>
                                      </p:tavLst>
                                    </p:anim>
                                    <p:anim calcmode="lin" valueType="num">
                                      <p:cBhvr additive="base">
                                        <p:cTn id="1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517322"/>
            <a:ext cx="5257808" cy="1632814"/>
          </a:xfrm>
        </p:spPr>
        <p:txBody>
          <a:bodyPr>
            <a:normAutofit/>
          </a:bodyPr>
          <a:lstStyle/>
          <a:p>
            <a:pPr>
              <a:buNone/>
            </a:pPr>
            <a:r>
              <a:rPr lang="en-US" sz="6000" i="1" dirty="0" smtClean="0"/>
              <a:t> </a:t>
            </a:r>
            <a:endParaRPr lang="ru-RU" sz="6000" i="1" dirty="0"/>
          </a:p>
        </p:txBody>
      </p:sp>
      <p:sp>
        <p:nvSpPr>
          <p:cNvPr id="5" name="Овал 4">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3995936" y="1284146"/>
            <a:ext cx="4536504" cy="3785652"/>
          </a:xfrm>
          <a:prstGeom prst="rect">
            <a:avLst/>
          </a:prstGeom>
          <a:noFill/>
        </p:spPr>
        <p:txBody>
          <a:bodyPr wrap="square" rtlCol="0">
            <a:spAutoFit/>
          </a:bodyPr>
          <a:lstStyle/>
          <a:p>
            <a:r>
              <a:rPr lang="en-US" sz="2400" dirty="0">
                <a:latin typeface="Times New Roman" panose="02020603050405020304" pitchFamily="18" charset="0"/>
                <a:cs typeface="Times New Roman" panose="02020603050405020304" pitchFamily="18" charset="0"/>
              </a:rPr>
              <a:t>She was the longest- reigning monarch </a:t>
            </a:r>
            <a:r>
              <a:rPr lang="en-US" sz="2400" dirty="0" smtClean="0">
                <a:latin typeface="Times New Roman" panose="02020603050405020304" pitchFamily="18" charset="0"/>
                <a:cs typeface="Times New Roman" panose="02020603050405020304" pitchFamily="18" charset="0"/>
              </a:rPr>
              <a:t>in </a:t>
            </a:r>
            <a:r>
              <a:rPr lang="en-US" sz="2400" dirty="0">
                <a:latin typeface="Times New Roman" panose="02020603050405020304" pitchFamily="18" charset="0"/>
                <a:cs typeface="Times New Roman" panose="02020603050405020304" pitchFamily="18" charset="0"/>
              </a:rPr>
              <a:t>British history. She celebrated 70 years on </a:t>
            </a:r>
            <a:endParaRPr lang="en-US" sz="2400" dirty="0" smtClean="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throne in June </a:t>
            </a:r>
            <a:r>
              <a:rPr lang="en-US" sz="2400" dirty="0" smtClean="0">
                <a:latin typeface="Times New Roman" panose="02020603050405020304" pitchFamily="18" charset="0"/>
                <a:cs typeface="Times New Roman" panose="02020603050405020304" pitchFamily="18" charset="0"/>
              </a:rPr>
              <a:t>2022.She </a:t>
            </a:r>
            <a:r>
              <a:rPr lang="en-US" sz="2400" dirty="0">
                <a:latin typeface="Times New Roman" panose="02020603050405020304" pitchFamily="18" charset="0"/>
                <a:cs typeface="Times New Roman" panose="02020603050405020304" pitchFamily="18" charset="0"/>
              </a:rPr>
              <a:t>died on 8 September 2022, at age 96</a:t>
            </a:r>
            <a:r>
              <a:rPr lang="en-US" sz="2400" dirty="0" smtClean="0">
                <a:latin typeface="Times New Roman" panose="02020603050405020304" pitchFamily="18" charset="0"/>
                <a:cs typeface="Times New Roman" panose="02020603050405020304" pitchFamily="18" charset="0"/>
              </a:rPr>
              <a:t>.</a:t>
            </a:r>
          </a:p>
          <a:p>
            <a:r>
              <a:rPr lang="en-US" sz="2400" b="1" u="sng" dirty="0" smtClean="0">
                <a:latin typeface="Times New Roman" panose="02020603050405020304" pitchFamily="18" charset="0"/>
                <a:cs typeface="Times New Roman" panose="02020603050405020304" pitchFamily="18" charset="0"/>
              </a:rPr>
              <a:t>Interesting fact: </a:t>
            </a:r>
            <a:r>
              <a:rPr lang="en-US" sz="2400" dirty="0" smtClean="0">
                <a:latin typeface="Times New Roman" panose="02020603050405020304" pitchFamily="18" charset="0"/>
                <a:cs typeface="Times New Roman" panose="02020603050405020304" pitchFamily="18" charset="0"/>
              </a:rPr>
              <a:t>she had in her wardrobe about five thousand hats. Among them there is not one in which she wouldn’t appear in public</a:t>
            </a:r>
            <a:endParaRPr lang="ru-RU" sz="2400" dirty="0"/>
          </a:p>
        </p:txBody>
      </p:sp>
      <p:pic>
        <p:nvPicPr>
          <p:cNvPr id="11" name="Рисунок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5857" y="977840"/>
            <a:ext cx="2926080" cy="4398264"/>
          </a:xfrm>
          <a:prstGeom prst="rect">
            <a:avLst/>
          </a:prstGeom>
        </p:spPr>
      </p:pic>
      <p:sp>
        <p:nvSpPr>
          <p:cNvPr id="12" name="Прямоугольник 11"/>
          <p:cNvSpPr/>
          <p:nvPr/>
        </p:nvSpPr>
        <p:spPr>
          <a:xfrm>
            <a:off x="890818" y="72788"/>
            <a:ext cx="6840334" cy="923330"/>
          </a:xfrm>
          <a:prstGeom prst="rect">
            <a:avLst/>
          </a:prstGeom>
          <a:noFill/>
        </p:spPr>
        <p:txBody>
          <a:bodyPr wrap="none" lIns="91440" tIns="45720" rIns="91440" bIns="45720">
            <a:spAutoFit/>
          </a:bodyPr>
          <a:lstStyle/>
          <a:p>
            <a:r>
              <a:rPr lang="en-US" sz="54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rPr>
              <a:t>The Queen Elizabeth II </a:t>
            </a:r>
            <a:endParaRPr lang="ru-RU" sz="5400" dirty="0">
              <a:ln w="0"/>
              <a:solidFill>
                <a:schemeClr val="accent1"/>
              </a:solidFill>
              <a:effectLst>
                <a:outerShdw blurRad="38100" dist="25400" dir="5400000" algn="ctr" rotWithShape="0">
                  <a:srgbClr val="6E747A">
                    <a:alpha val="43000"/>
                  </a:srgbClr>
                </a:outerShdw>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500" fill="hold"/>
                                        <p:tgtEl>
                                          <p:spTgt spid="12"/>
                                        </p:tgtEl>
                                        <p:attrNameLst>
                                          <p:attrName>ppt_x</p:attrName>
                                        </p:attrNameLst>
                                      </p:cBhvr>
                                      <p:tavLst>
                                        <p:tav tm="0">
                                          <p:val>
                                            <p:strVal val="#ppt_x"/>
                                          </p:val>
                                        </p:tav>
                                        <p:tav tm="100000">
                                          <p:val>
                                            <p:strVal val="#ppt_x"/>
                                          </p:val>
                                        </p:tav>
                                      </p:tavLst>
                                    </p:anim>
                                    <p:anim calcmode="lin" valueType="num">
                                      <p:cBhvr additive="base">
                                        <p:cTn id="1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sz="quarter" idx="1"/>
          </p:nvPr>
        </p:nvSpPr>
        <p:spPr>
          <a:xfrm>
            <a:off x="457200" y="1600200"/>
            <a:ext cx="4042792" cy="4873752"/>
          </a:xfrm>
        </p:spPr>
        <p:txBody>
          <a:bodyPr/>
          <a:lstStyle/>
          <a:p>
            <a:pPr marL="0" indent="0">
              <a:buNone/>
            </a:pPr>
            <a:r>
              <a:rPr lang="en-US" dirty="0"/>
              <a:t>English poet and playwright, often considered the greatest English-language writer and one of the best playwrights in the world. He is the author of many plays, such as Hamlet, Romeo and Juliet, Othello and others.</a:t>
            </a:r>
            <a:endParaRPr lang="ru-RU" dirty="0"/>
          </a:p>
        </p:txBody>
      </p:sp>
      <p:sp>
        <p:nvSpPr>
          <p:cNvPr id="6" name="Овал 5">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8024" y="240002"/>
            <a:ext cx="3824604" cy="4833045"/>
          </a:xfrm>
          <a:prstGeom prst="rect">
            <a:avLst/>
          </a:prstGeom>
        </p:spPr>
      </p:pic>
      <p:sp>
        <p:nvSpPr>
          <p:cNvPr id="9" name="Прямоугольник 8"/>
          <p:cNvSpPr/>
          <p:nvPr/>
        </p:nvSpPr>
        <p:spPr>
          <a:xfrm>
            <a:off x="179512" y="240002"/>
            <a:ext cx="7032694" cy="923330"/>
          </a:xfrm>
          <a:prstGeom prst="rect">
            <a:avLst/>
          </a:prstGeom>
          <a:noFill/>
        </p:spPr>
        <p:txBody>
          <a:bodyPr wrap="none" lIns="91440" tIns="45720" rIns="91440" bIns="45720">
            <a:spAutoFit/>
          </a:bodyPr>
          <a:lstStyle/>
          <a:p>
            <a:pPr algn="ctr"/>
            <a:r>
              <a:rPr lang="en-US" sz="5400" dirty="0" smtClean="0">
                <a:ln w="0"/>
                <a:solidFill>
                  <a:schemeClr val="accent1"/>
                </a:solidFill>
                <a:effectLst>
                  <a:outerShdw blurRad="38100" dist="25400" dir="5400000" algn="ctr" rotWithShape="0">
                    <a:srgbClr val="6E747A">
                      <a:alpha val="43000"/>
                    </a:srgbClr>
                  </a:outerShdw>
                </a:effectLst>
              </a:rPr>
              <a:t>William Shakespeare</a:t>
            </a:r>
            <a:endParaRPr lang="ru-RU" sz="540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a:bodyPr>
          <a:lstStyle/>
          <a:p>
            <a:pPr>
              <a:buNone/>
            </a:pPr>
            <a:endParaRPr lang="en-US" sz="6000" i="1" dirty="0" smtClean="0">
              <a:solidFill>
                <a:srgbClr val="0070C0"/>
              </a:solidFill>
            </a:endParaRPr>
          </a:p>
          <a:p>
            <a:pPr>
              <a:buNone/>
            </a:pPr>
            <a:endParaRPr lang="en-US" sz="6000" i="1" dirty="0" smtClean="0">
              <a:solidFill>
                <a:srgbClr val="0070C0"/>
              </a:solidFill>
            </a:endParaRPr>
          </a:p>
          <a:p>
            <a:pPr>
              <a:buNone/>
            </a:pPr>
            <a:endParaRPr lang="en-US" sz="6000" i="1" dirty="0">
              <a:solidFill>
                <a:srgbClr val="0070C0"/>
              </a:solidFill>
            </a:endParaRPr>
          </a:p>
          <a:p>
            <a:pPr>
              <a:buNone/>
            </a:pPr>
            <a:endParaRPr lang="en-US" sz="6000" i="1" dirty="0" smtClean="0">
              <a:solidFill>
                <a:srgbClr val="0070C0"/>
              </a:solidFill>
            </a:endParaRPr>
          </a:p>
          <a:p>
            <a:pPr>
              <a:buNone/>
            </a:pPr>
            <a:endParaRPr lang="ru-RU" dirty="0"/>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descr="C:\Users\пк\Desktop\winter.jpg"/>
          <p:cNvPicPr/>
          <p:nvPr/>
        </p:nvPicPr>
        <p:blipFill>
          <a:blip r:embed="rId3" cstate="print"/>
          <a:srcRect/>
          <a:stretch>
            <a:fillRect/>
          </a:stretch>
        </p:blipFill>
        <p:spPr bwMode="auto">
          <a:xfrm>
            <a:off x="1012032" y="1807984"/>
            <a:ext cx="6912768" cy="3367280"/>
          </a:xfrm>
          <a:prstGeom prst="rect">
            <a:avLst/>
          </a:prstGeom>
          <a:noFill/>
          <a:ln w="9525">
            <a:noFill/>
            <a:miter lim="800000"/>
            <a:headEnd/>
            <a:tailEnd/>
          </a:ln>
        </p:spPr>
      </p:pic>
      <p:sp>
        <p:nvSpPr>
          <p:cNvPr id="7" name="Прямоугольник 6"/>
          <p:cNvSpPr/>
          <p:nvPr/>
        </p:nvSpPr>
        <p:spPr>
          <a:xfrm>
            <a:off x="1637099" y="5013176"/>
            <a:ext cx="5107801" cy="1323439"/>
          </a:xfrm>
          <a:prstGeom prst="rect">
            <a:avLst/>
          </a:prstGeom>
          <a:noFill/>
        </p:spPr>
        <p:txBody>
          <a:bodyPr wrap="square" lIns="91440" tIns="45720" rIns="91440" bIns="45720">
            <a:spAutoFit/>
          </a:bodyPr>
          <a:lstStyle/>
          <a:p>
            <a:pPr algn="ctr"/>
            <a:r>
              <a:rPr lang="en-US" sz="8000" b="1" dirty="0" smtClean="0">
                <a:ln w="0"/>
                <a:solidFill>
                  <a:schemeClr val="accent1"/>
                </a:solidFill>
                <a:effectLst>
                  <a:outerShdw blurRad="38100" dist="25400" dir="5400000" algn="ctr" rotWithShape="0">
                    <a:srgbClr val="6E747A">
                      <a:alpha val="43000"/>
                    </a:srgbClr>
                  </a:outerShdw>
                </a:effectLst>
              </a:rPr>
              <a:t>winter</a:t>
            </a:r>
            <a:endParaRPr lang="ru-RU" sz="8000" b="1"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Объект 6"/>
          <p:cNvSpPr>
            <a:spLocks noGrp="1"/>
          </p:cNvSpPr>
          <p:nvPr>
            <p:ph sz="quarter" idx="1"/>
          </p:nvPr>
        </p:nvSpPr>
        <p:spPr>
          <a:xfrm>
            <a:off x="457200" y="1600200"/>
            <a:ext cx="3884999" cy="4873752"/>
          </a:xfrm>
        </p:spPr>
        <p:txBody>
          <a:bodyPr/>
          <a:lstStyle/>
          <a:p>
            <a:pPr marL="0" indent="0">
              <a:buNone/>
            </a:pPr>
            <a:r>
              <a:rPr lang="en-US" dirty="0"/>
              <a:t>She became the first woman in European history to be elected Prime Minister. The she became the first Prime Minister in the 19th century, who won three consecutive terms. She became known as the Iron Lady because of her strict control over her cabinet and the country’s economic policies.</a:t>
            </a:r>
            <a:endParaRPr lang="ru-RU" dirty="0"/>
          </a:p>
        </p:txBody>
      </p:sp>
      <p:sp>
        <p:nvSpPr>
          <p:cNvPr id="5" name="Овал 4">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9514" y="476672"/>
            <a:ext cx="4444643" cy="4604742"/>
          </a:xfrm>
          <a:prstGeom prst="rect">
            <a:avLst/>
          </a:prstGeom>
        </p:spPr>
      </p:pic>
      <p:sp>
        <p:nvSpPr>
          <p:cNvPr id="9" name="Прямоугольник 8"/>
          <p:cNvSpPr/>
          <p:nvPr/>
        </p:nvSpPr>
        <p:spPr>
          <a:xfrm>
            <a:off x="83332" y="201895"/>
            <a:ext cx="5904181" cy="923330"/>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Margaret </a:t>
            </a:r>
            <a:r>
              <a:rPr lang="en-US" sz="5400" b="0" cap="none" spc="0" dirty="0" err="1" smtClean="0">
                <a:ln w="0"/>
                <a:solidFill>
                  <a:schemeClr val="accent1"/>
                </a:solidFill>
                <a:effectLst>
                  <a:outerShdw blurRad="38100" dist="25400" dir="5400000" algn="ctr" rotWithShape="0">
                    <a:srgbClr val="6E747A">
                      <a:alpha val="43000"/>
                    </a:srgbClr>
                  </a:outerShdw>
                </a:effectLst>
              </a:rPr>
              <a:t>Tatcher</a:t>
            </a:r>
            <a:endParaRPr lang="ru-RU"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endParaRPr lang="ru-RU"/>
          </a:p>
        </p:txBody>
      </p:sp>
      <p:sp>
        <p:nvSpPr>
          <p:cNvPr id="7" name="Объект 6"/>
          <p:cNvSpPr>
            <a:spLocks noGrp="1"/>
          </p:cNvSpPr>
          <p:nvPr>
            <p:ph sz="quarter" idx="1"/>
          </p:nvPr>
        </p:nvSpPr>
        <p:spPr>
          <a:xfrm>
            <a:off x="4384010" y="484074"/>
            <a:ext cx="4402832" cy="4873752"/>
          </a:xfrm>
        </p:spPr>
        <p:txBody>
          <a:bodyPr/>
          <a:lstStyle/>
          <a:p>
            <a:pPr marL="0" indent="0">
              <a:buNone/>
            </a:pPr>
            <a:r>
              <a:rPr lang="en-US" dirty="0"/>
              <a:t>He is one of the most recognized men on the planet. He was a successful football player who played for English teams. He won 19 major trophies during his two-decade career as a professional football player.</a:t>
            </a:r>
            <a:endParaRPr lang="ru-RU" dirty="0"/>
          </a:p>
        </p:txBody>
      </p:sp>
      <p:sp>
        <p:nvSpPr>
          <p:cNvPr id="5" name="Овал 4">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2420888"/>
            <a:ext cx="6337991" cy="4151384"/>
          </a:xfrm>
          <a:prstGeom prst="rect">
            <a:avLst/>
          </a:prstGeom>
        </p:spPr>
      </p:pic>
      <p:sp>
        <p:nvSpPr>
          <p:cNvPr id="9" name="Прямоугольник 8"/>
          <p:cNvSpPr/>
          <p:nvPr/>
        </p:nvSpPr>
        <p:spPr>
          <a:xfrm>
            <a:off x="834274" y="450863"/>
            <a:ext cx="3172663" cy="1754326"/>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David </a:t>
            </a:r>
          </a:p>
          <a:p>
            <a:pPr algn="ctr"/>
            <a:r>
              <a:rPr lang="en-US" sz="5400" b="0" cap="none" spc="0" dirty="0" smtClean="0">
                <a:ln w="0"/>
                <a:solidFill>
                  <a:schemeClr val="accent1"/>
                </a:solidFill>
                <a:effectLst>
                  <a:outerShdw blurRad="38100" dist="25400" dir="5400000" algn="ctr" rotWithShape="0">
                    <a:srgbClr val="6E747A">
                      <a:alpha val="43000"/>
                    </a:srgbClr>
                  </a:outerShdw>
                </a:effectLst>
              </a:rPr>
              <a:t>Beckham</a:t>
            </a:r>
            <a:endParaRPr lang="ru-RU"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endParaRPr lang="ru-RU"/>
          </a:p>
        </p:txBody>
      </p:sp>
      <p:sp>
        <p:nvSpPr>
          <p:cNvPr id="7" name="Объект 6"/>
          <p:cNvSpPr>
            <a:spLocks noGrp="1"/>
          </p:cNvSpPr>
          <p:nvPr>
            <p:ph sz="quarter" idx="1"/>
          </p:nvPr>
        </p:nvSpPr>
        <p:spPr>
          <a:xfrm>
            <a:off x="4067944" y="310165"/>
            <a:ext cx="4689345" cy="2902811"/>
          </a:xfrm>
        </p:spPr>
        <p:txBody>
          <a:bodyPr/>
          <a:lstStyle/>
          <a:p>
            <a:pPr marL="0" indent="0">
              <a:buNone/>
            </a:pPr>
            <a:r>
              <a:rPr lang="en-US" dirty="0"/>
              <a:t>She is British actress and model, who is best known for playing the character of Hermione Granger, one of Harry Potter’s friends in the “Harry Potter” film franchise.</a:t>
            </a:r>
            <a:endParaRPr lang="ru-RU" dirty="0"/>
          </a:p>
        </p:txBody>
      </p:sp>
      <p:sp>
        <p:nvSpPr>
          <p:cNvPr id="5" name="Овал 4">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528" y="2708920"/>
            <a:ext cx="5820139" cy="4365104"/>
          </a:xfrm>
          <a:prstGeom prst="rect">
            <a:avLst/>
          </a:prstGeom>
        </p:spPr>
      </p:pic>
      <p:sp>
        <p:nvSpPr>
          <p:cNvPr id="9" name="Прямоугольник 8"/>
          <p:cNvSpPr/>
          <p:nvPr/>
        </p:nvSpPr>
        <p:spPr>
          <a:xfrm>
            <a:off x="1115616" y="337843"/>
            <a:ext cx="2569934" cy="1754326"/>
          </a:xfrm>
          <a:prstGeom prst="rect">
            <a:avLst/>
          </a:prstGeom>
          <a:noFill/>
        </p:spPr>
        <p:txBody>
          <a:bodyPr wrap="none" lIns="91440" tIns="45720" rIns="91440" bIns="45720">
            <a:spAutoFit/>
          </a:bodyPr>
          <a:lstStyle/>
          <a:p>
            <a:pPr algn="ctr"/>
            <a:r>
              <a:rPr lang="en-US" sz="5400" b="0" cap="none" spc="0" dirty="0" smtClean="0">
                <a:ln w="0"/>
                <a:solidFill>
                  <a:schemeClr val="accent1"/>
                </a:solidFill>
                <a:effectLst>
                  <a:outerShdw blurRad="38100" dist="25400" dir="5400000" algn="ctr" rotWithShape="0">
                    <a:srgbClr val="6E747A">
                      <a:alpha val="43000"/>
                    </a:srgbClr>
                  </a:outerShdw>
                </a:effectLst>
              </a:rPr>
              <a:t>Emma </a:t>
            </a:r>
          </a:p>
          <a:p>
            <a:pPr algn="ctr"/>
            <a:r>
              <a:rPr lang="en-US" sz="5400" b="0" cap="none" spc="0" dirty="0" err="1" smtClean="0">
                <a:ln w="0"/>
                <a:solidFill>
                  <a:schemeClr val="accent1"/>
                </a:solidFill>
                <a:effectLst>
                  <a:outerShdw blurRad="38100" dist="25400" dir="5400000" algn="ctr" rotWithShape="0">
                    <a:srgbClr val="6E747A">
                      <a:alpha val="43000"/>
                    </a:srgbClr>
                  </a:outerShdw>
                </a:effectLst>
              </a:rPr>
              <a:t>Wotson</a:t>
            </a:r>
            <a:endParaRPr lang="ru-RU" sz="5400" b="0"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lstStyle/>
          <a:p>
            <a:pPr>
              <a:buNone/>
            </a:pPr>
            <a:endParaRPr lang="en-US" sz="6000" i="1" dirty="0" smtClean="0"/>
          </a:p>
          <a:p>
            <a:pPr>
              <a:buNone/>
            </a:pPr>
            <a:r>
              <a:rPr lang="en-US" sz="6000" i="1" dirty="0" smtClean="0"/>
              <a:t>					</a:t>
            </a:r>
            <a:endParaRPr lang="ru-RU" dirty="0"/>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522033"/>
            <a:ext cx="5976664" cy="4856040"/>
          </a:xfrm>
          <a:prstGeom prst="rect">
            <a:avLst/>
          </a:prstGeom>
        </p:spPr>
      </p:pic>
      <p:sp>
        <p:nvSpPr>
          <p:cNvPr id="7" name="Прямоугольник 6"/>
          <p:cNvSpPr/>
          <p:nvPr/>
        </p:nvSpPr>
        <p:spPr>
          <a:xfrm>
            <a:off x="2361472" y="5138117"/>
            <a:ext cx="4267515" cy="1323439"/>
          </a:xfrm>
          <a:prstGeom prst="rect">
            <a:avLst/>
          </a:prstGeom>
          <a:noFill/>
        </p:spPr>
        <p:txBody>
          <a:bodyPr wrap="none" lIns="91440" tIns="45720" rIns="91440" bIns="45720">
            <a:spAutoFit/>
          </a:bodyPr>
          <a:lstStyle/>
          <a:p>
            <a:pPr algn="ctr"/>
            <a:r>
              <a:rPr lang="en-US" sz="8000" b="1" cap="none" spc="0" dirty="0" smtClean="0">
                <a:ln w="0"/>
                <a:solidFill>
                  <a:schemeClr val="accent1"/>
                </a:solidFill>
                <a:effectLst>
                  <a:outerShdw blurRad="38100" dist="25400" dir="5400000" algn="ctr" rotWithShape="0">
                    <a:srgbClr val="6E747A">
                      <a:alpha val="43000"/>
                    </a:srgbClr>
                  </a:outerShdw>
                </a:effectLst>
              </a:rPr>
              <a:t>London</a:t>
            </a:r>
            <a:endParaRPr lang="ru-RU" sz="8000" b="1"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57200" y="476672"/>
            <a:ext cx="7467600" cy="4704000"/>
          </a:xfrm>
        </p:spPr>
      </p:pic>
      <p:sp>
        <p:nvSpPr>
          <p:cNvPr id="4" name="Овал 3">
            <a:hlinkClick r:id="rId3"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2351178" y="5073086"/>
            <a:ext cx="4041492" cy="1323439"/>
          </a:xfrm>
          <a:prstGeom prst="rect">
            <a:avLst/>
          </a:prstGeom>
          <a:noFill/>
        </p:spPr>
        <p:txBody>
          <a:bodyPr wrap="none" lIns="91440" tIns="45720" rIns="91440" bIns="45720">
            <a:spAutoFit/>
          </a:bodyPr>
          <a:lstStyle/>
          <a:p>
            <a:pPr algn="ctr"/>
            <a:r>
              <a:rPr lang="en-US" sz="8000" b="1" cap="none" spc="0" dirty="0" smtClean="0">
                <a:ln w="0"/>
                <a:solidFill>
                  <a:schemeClr val="accent1"/>
                </a:solidFill>
                <a:effectLst>
                  <a:outerShdw blurRad="38100" dist="25400" dir="5400000" algn="ctr" rotWithShape="0">
                    <a:srgbClr val="6E747A">
                      <a:alpha val="43000"/>
                    </a:srgbClr>
                  </a:outerShdw>
                </a:effectLst>
              </a:rPr>
              <a:t>cinema</a:t>
            </a:r>
            <a:endParaRPr lang="ru-RU" sz="8000" b="1"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a:bodyPr>
          <a:lstStyle/>
          <a:p>
            <a:pPr>
              <a:buNone/>
            </a:pPr>
            <a:r>
              <a:rPr lang="en-US" sz="6000" i="1" dirty="0" smtClean="0"/>
              <a:t>					</a:t>
            </a:r>
            <a:endParaRPr lang="ru-RU" sz="6000" dirty="0">
              <a:solidFill>
                <a:srgbClr val="0070C0"/>
              </a:solidFill>
            </a:endParaRPr>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descr="C:\Users\пк\Desktop\merry christmas.jpg"/>
          <p:cNvPicPr/>
          <p:nvPr/>
        </p:nvPicPr>
        <p:blipFill>
          <a:blip r:embed="rId3" cstate="print"/>
          <a:srcRect/>
          <a:stretch>
            <a:fillRect/>
          </a:stretch>
        </p:blipFill>
        <p:spPr bwMode="auto">
          <a:xfrm>
            <a:off x="496605" y="1871550"/>
            <a:ext cx="7859216" cy="3024336"/>
          </a:xfrm>
          <a:prstGeom prst="rect">
            <a:avLst/>
          </a:prstGeom>
          <a:noFill/>
          <a:ln w="9525">
            <a:noFill/>
            <a:miter lim="800000"/>
            <a:headEnd/>
            <a:tailEnd/>
          </a:ln>
        </p:spPr>
      </p:pic>
      <p:sp>
        <p:nvSpPr>
          <p:cNvPr id="6" name="Прямоугольник 5"/>
          <p:cNvSpPr/>
          <p:nvPr/>
        </p:nvSpPr>
        <p:spPr>
          <a:xfrm>
            <a:off x="179512" y="4857053"/>
            <a:ext cx="6950942" cy="1107996"/>
          </a:xfrm>
          <a:prstGeom prst="rect">
            <a:avLst/>
          </a:prstGeom>
          <a:noFill/>
        </p:spPr>
        <p:txBody>
          <a:bodyPr wrap="none" lIns="91440" tIns="45720" rIns="91440" bIns="45720">
            <a:spAutoFit/>
          </a:bodyPr>
          <a:lstStyle/>
          <a:p>
            <a:pPr algn="ctr"/>
            <a:r>
              <a:rPr lang="en-US" sz="6600" dirty="0" smtClean="0">
                <a:ln w="0"/>
                <a:solidFill>
                  <a:schemeClr val="accent1"/>
                </a:solidFill>
                <a:effectLst>
                  <a:outerShdw blurRad="38100" dist="25400" dir="5400000" algn="ctr" rotWithShape="0">
                    <a:srgbClr val="6E747A">
                      <a:alpha val="43000"/>
                    </a:srgbClr>
                  </a:outerShdw>
                </a:effectLst>
              </a:rPr>
              <a:t>Merry Christmas</a:t>
            </a:r>
            <a:endParaRPr lang="ru-RU" sz="660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sz="quarter" idx="1"/>
          </p:nvPr>
        </p:nvSpPr>
        <p:spPr/>
        <p:txBody>
          <a:bodyPr>
            <a:normAutofit/>
          </a:bodyPr>
          <a:lstStyle/>
          <a:p>
            <a:pPr>
              <a:buNone/>
            </a:pPr>
            <a:endParaRPr lang="ru-RU" sz="6000" i="1" dirty="0">
              <a:solidFill>
                <a:srgbClr val="0070C0"/>
              </a:solidFill>
            </a:endParaRPr>
          </a:p>
        </p:txBody>
      </p:sp>
      <p:sp>
        <p:nvSpPr>
          <p:cNvPr id="4" name="Овал 3">
            <a:hlinkClick r:id="rId2"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5" name="Рисунок 4" descr="C:\Users\пк\Desktop\decorate.jpg"/>
          <p:cNvPicPr/>
          <p:nvPr/>
        </p:nvPicPr>
        <p:blipFill>
          <a:blip r:embed="rId3" cstate="print"/>
          <a:srcRect/>
          <a:stretch>
            <a:fillRect/>
          </a:stretch>
        </p:blipFill>
        <p:spPr bwMode="auto">
          <a:xfrm>
            <a:off x="683568" y="1600200"/>
            <a:ext cx="7241231" cy="2980928"/>
          </a:xfrm>
          <a:prstGeom prst="rect">
            <a:avLst/>
          </a:prstGeom>
          <a:noFill/>
          <a:ln w="9525">
            <a:noFill/>
            <a:miter lim="800000"/>
            <a:headEnd/>
            <a:tailEnd/>
          </a:ln>
        </p:spPr>
      </p:pic>
      <p:sp>
        <p:nvSpPr>
          <p:cNvPr id="6" name="Прямоугольник 5"/>
          <p:cNvSpPr/>
          <p:nvPr/>
        </p:nvSpPr>
        <p:spPr>
          <a:xfrm>
            <a:off x="1769506" y="4581128"/>
            <a:ext cx="4842992" cy="1323439"/>
          </a:xfrm>
          <a:prstGeom prst="rect">
            <a:avLst/>
          </a:prstGeom>
          <a:noFill/>
        </p:spPr>
        <p:txBody>
          <a:bodyPr wrap="none" lIns="91440" tIns="45720" rIns="91440" bIns="45720">
            <a:spAutoFit/>
          </a:bodyPr>
          <a:lstStyle/>
          <a:p>
            <a:pPr algn="ctr"/>
            <a:r>
              <a:rPr lang="en-US" sz="8000" b="1" cap="none" spc="0" dirty="0" smtClean="0">
                <a:ln w="0"/>
                <a:solidFill>
                  <a:schemeClr val="accent1"/>
                </a:solidFill>
                <a:effectLst>
                  <a:outerShdw blurRad="38100" dist="25400" dir="5400000" algn="ctr" rotWithShape="0">
                    <a:srgbClr val="6E747A">
                      <a:alpha val="43000"/>
                    </a:srgbClr>
                  </a:outerShdw>
                </a:effectLst>
              </a:rPr>
              <a:t>decorate</a:t>
            </a:r>
            <a:endParaRPr lang="ru-RU" sz="8000" b="1" cap="none" spc="0" dirty="0">
              <a:ln w="0"/>
              <a:solidFill>
                <a:schemeClr val="accent1"/>
              </a:solidFill>
              <a:effectLst>
                <a:outerShdw blurRad="38100" dist="25400" dir="5400000" algn="ctr" rotWithShape="0">
                  <a:srgbClr val="6E747A">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guess a riddle</a:t>
            </a:r>
            <a:endParaRPr lang="ru-RU" dirty="0"/>
          </a:p>
        </p:txBody>
      </p:sp>
      <p:sp>
        <p:nvSpPr>
          <p:cNvPr id="3" name="Содержимое 2"/>
          <p:cNvSpPr>
            <a:spLocks noGrp="1"/>
          </p:cNvSpPr>
          <p:nvPr>
            <p:ph sz="quarter" idx="1"/>
          </p:nvPr>
        </p:nvSpPr>
        <p:spPr/>
        <p:txBody>
          <a:bodyPr>
            <a:normAutofit/>
          </a:bodyPr>
          <a:lstStyle/>
          <a:p>
            <a:pPr>
              <a:buNone/>
            </a:pPr>
            <a:r>
              <a:rPr lang="en-US" sz="6000" i="1" dirty="0" smtClean="0"/>
              <a:t>It’s white, cold and sweet.</a:t>
            </a:r>
          </a:p>
          <a:p>
            <a:pPr>
              <a:buNone/>
            </a:pPr>
            <a:r>
              <a:rPr lang="en-US" sz="6000" i="1" dirty="0" smtClean="0"/>
              <a:t>All children like it.</a:t>
            </a:r>
            <a:endParaRPr lang="ru-RU" sz="6000" i="1" dirty="0"/>
          </a:p>
        </p:txBody>
      </p:sp>
      <p:pic>
        <p:nvPicPr>
          <p:cNvPr id="4" name="Рисунок 3" descr="морож.jpg"/>
          <p:cNvPicPr>
            <a:picLocks noChangeAspect="1"/>
          </p:cNvPicPr>
          <p:nvPr/>
        </p:nvPicPr>
        <p:blipFill>
          <a:blip r:embed="rId2" cstate="print"/>
          <a:stretch>
            <a:fillRect/>
          </a:stretch>
        </p:blipFill>
        <p:spPr>
          <a:xfrm>
            <a:off x="3929058" y="4500570"/>
            <a:ext cx="3214678" cy="1807935"/>
          </a:xfrm>
          <a:prstGeom prst="rect">
            <a:avLst/>
          </a:prstGeom>
        </p:spPr>
      </p:pic>
      <p:sp>
        <p:nvSpPr>
          <p:cNvPr id="5" name="Овал 4">
            <a:hlinkClick r:id="rId3"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guess a riddle</a:t>
            </a:r>
            <a:endParaRPr lang="ru-RU" dirty="0"/>
          </a:p>
        </p:txBody>
      </p:sp>
      <p:sp>
        <p:nvSpPr>
          <p:cNvPr id="3" name="Содержимое 2"/>
          <p:cNvSpPr>
            <a:spLocks noGrp="1"/>
          </p:cNvSpPr>
          <p:nvPr>
            <p:ph sz="quarter" idx="1"/>
          </p:nvPr>
        </p:nvSpPr>
        <p:spPr/>
        <p:txBody>
          <a:bodyPr>
            <a:normAutofit/>
          </a:bodyPr>
          <a:lstStyle/>
          <a:p>
            <a:pPr>
              <a:buNone/>
            </a:pPr>
            <a:r>
              <a:rPr lang="en-US" sz="6000" i="1" dirty="0" smtClean="0"/>
              <a:t>I have got four legs, but I can’t walk.</a:t>
            </a:r>
          </a:p>
          <a:p>
            <a:pPr>
              <a:buNone/>
            </a:pPr>
            <a:endParaRPr lang="en-US" sz="6000" i="1" dirty="0" smtClean="0"/>
          </a:p>
          <a:p>
            <a:pPr>
              <a:buNone/>
            </a:pPr>
            <a:endParaRPr lang="ru-RU" sz="6000" i="1" dirty="0"/>
          </a:p>
        </p:txBody>
      </p:sp>
      <p:pic>
        <p:nvPicPr>
          <p:cNvPr id="4" name="Рисунок 3" descr="стол.png"/>
          <p:cNvPicPr>
            <a:picLocks noChangeAspect="1"/>
          </p:cNvPicPr>
          <p:nvPr/>
        </p:nvPicPr>
        <p:blipFill>
          <a:blip r:embed="rId2" cstate="print"/>
          <a:stretch>
            <a:fillRect/>
          </a:stretch>
        </p:blipFill>
        <p:spPr>
          <a:xfrm>
            <a:off x="4286248" y="3571876"/>
            <a:ext cx="3571900" cy="3015279"/>
          </a:xfrm>
          <a:prstGeom prst="rect">
            <a:avLst/>
          </a:prstGeom>
        </p:spPr>
      </p:pic>
      <p:sp>
        <p:nvSpPr>
          <p:cNvPr id="5" name="Овал 4">
            <a:hlinkClick r:id="rId3" action="ppaction://hlinksldjump"/>
          </p:cNvPr>
          <p:cNvSpPr/>
          <p:nvPr/>
        </p:nvSpPr>
        <p:spPr>
          <a:xfrm>
            <a:off x="7429520" y="5357826"/>
            <a:ext cx="1357322" cy="121444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330</TotalTime>
  <Words>708</Words>
  <Application>Microsoft Office PowerPoint</Application>
  <PresentationFormat>Экран (4:3)</PresentationFormat>
  <Paragraphs>128</Paragraphs>
  <Slides>32</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32</vt:i4>
      </vt:variant>
    </vt:vector>
  </HeadingPairs>
  <TitlesOfParts>
    <vt:vector size="38" baseType="lpstr">
      <vt:lpstr>Bookman Old Style</vt:lpstr>
      <vt:lpstr>Century Schoolbook</vt:lpstr>
      <vt:lpstr>Times New Roman</vt:lpstr>
      <vt:lpstr>Wingdings</vt:lpstr>
      <vt:lpstr>Wingdings 2</vt:lpstr>
      <vt:lpstr>Эркер</vt:lpstr>
      <vt:lpstr>Welcome to the quiz show</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guess a riddle</vt:lpstr>
      <vt:lpstr>guess a riddle</vt:lpstr>
      <vt:lpstr>guess a riddle</vt:lpstr>
      <vt:lpstr>guess a riddle</vt:lpstr>
      <vt:lpstr>guess a riddle</vt:lpstr>
      <vt:lpstr>Give Russian equivalents </vt:lpstr>
      <vt:lpstr>Give Russian equivalents </vt:lpstr>
      <vt:lpstr>Give Russian equivalents </vt:lpstr>
      <vt:lpstr>Give Russian equivalents </vt:lpstr>
      <vt:lpstr>Give Russian equivalents </vt:lpstr>
      <vt:lpstr>Correct the mistake </vt:lpstr>
      <vt:lpstr>Correct the mistake </vt:lpstr>
      <vt:lpstr>Correct the mistake </vt:lpstr>
      <vt:lpstr>Correct the mistake </vt:lpstr>
      <vt:lpstr>Correct the mistake </vt:lpstr>
      <vt:lpstr>Презентация PowerPoint</vt:lpstr>
      <vt:lpstr>Answer the question</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Reanimator Extreme Edition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competition.</dc:title>
  <dc:creator>Sergey</dc:creator>
  <cp:lastModifiedBy>Пользователь</cp:lastModifiedBy>
  <cp:revision>32</cp:revision>
  <dcterms:created xsi:type="dcterms:W3CDTF">2019-12-15T15:39:51Z</dcterms:created>
  <dcterms:modified xsi:type="dcterms:W3CDTF">2022-12-16T20:24:45Z</dcterms:modified>
</cp:coreProperties>
</file>