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31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251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900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7167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7670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7376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9217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93895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574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99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69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7577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988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214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91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265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56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91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5CD0B5E-2AF3-4700-8341-81D7F611B2A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25B8DF0-EE33-45F0-969E-F9AB623458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08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Adverbs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6732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545" y="775856"/>
            <a:ext cx="10377054" cy="556952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Наречия в предложении уточняют глаголы, прилагательные, иные наречия и отвечают на вопросы </a:t>
            </a:r>
            <a:r>
              <a:rPr lang="en-US" sz="3200" b="1" i="1" dirty="0" smtClean="0"/>
              <a:t>when? where? how? to what extent?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sz="3200" b="1" dirty="0" smtClean="0"/>
              <a:t>when?: </a:t>
            </a:r>
            <a:r>
              <a:rPr lang="en-US" sz="3200" i="1" dirty="0" smtClean="0"/>
              <a:t>soon, now, then, early, late, today, tomorrow, always, sometimes </a:t>
            </a:r>
            <a:r>
              <a:rPr lang="en-US" sz="3200" dirty="0" smtClean="0"/>
              <a:t>etc.</a:t>
            </a:r>
          </a:p>
          <a:p>
            <a:pPr marL="0" indent="0">
              <a:buNone/>
            </a:pPr>
            <a:r>
              <a:rPr lang="en-US" sz="3200" b="1" dirty="0" smtClean="0"/>
              <a:t>where?: </a:t>
            </a:r>
            <a:r>
              <a:rPr lang="en-US" sz="3200" i="1" dirty="0" smtClean="0"/>
              <a:t>here, there, everywhere, inside, far, near, up</a:t>
            </a:r>
            <a:r>
              <a:rPr lang="en-US" sz="3200" dirty="0" smtClean="0"/>
              <a:t> etc.</a:t>
            </a:r>
          </a:p>
          <a:p>
            <a:pPr marL="0" indent="0">
              <a:buNone/>
            </a:pPr>
            <a:r>
              <a:rPr lang="en-US" sz="3200" b="1" dirty="0" smtClean="0"/>
              <a:t>how?: </a:t>
            </a:r>
            <a:r>
              <a:rPr lang="en-US" sz="3200" i="1" dirty="0" smtClean="0"/>
              <a:t>well, badly, carefully, loudly, easily, fast, hard</a:t>
            </a:r>
            <a:r>
              <a:rPr lang="en-US" sz="3200" dirty="0" smtClean="0"/>
              <a:t> etc.</a:t>
            </a:r>
          </a:p>
          <a:p>
            <a:pPr marL="0" indent="0">
              <a:buNone/>
            </a:pPr>
            <a:r>
              <a:rPr lang="en-US" sz="3200" b="1" dirty="0" smtClean="0"/>
              <a:t>to what extent?:</a:t>
            </a:r>
            <a:r>
              <a:rPr lang="en-US" sz="3200" dirty="0" smtClean="0"/>
              <a:t> </a:t>
            </a:r>
            <a:r>
              <a:rPr lang="en-US" sz="3200" i="1" dirty="0" smtClean="0"/>
              <a:t>very, really, too, terribly, rather, fairly, quite </a:t>
            </a:r>
            <a:r>
              <a:rPr lang="en-US" sz="3200" dirty="0" smtClean="0"/>
              <a:t>etc.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63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Checking </a:t>
            </a:r>
            <a:r>
              <a:rPr lang="en-US" dirty="0" err="1" smtClean="0"/>
              <a:t>hometask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SB p.101 ex.8, 9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023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982" y="762000"/>
            <a:ext cx="10494818" cy="138545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Listen to Albert Einstein’s biography and say which of the facts below are true, false or not stated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944" y="2507673"/>
            <a:ext cx="10300855" cy="3669290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Albert Einstein was born and died in one and the same season.</a:t>
            </a:r>
          </a:p>
          <a:p>
            <a:pPr marL="514350" indent="-514350">
              <a:buAutoNum type="arabicPeriod"/>
            </a:pPr>
            <a:r>
              <a:rPr lang="en-US" dirty="0" smtClean="0"/>
              <a:t>He spent his childhood in Switzerland.</a:t>
            </a:r>
          </a:p>
          <a:p>
            <a:pPr marL="514350" indent="-514350">
              <a:buAutoNum type="arabicPeriod"/>
            </a:pPr>
            <a:r>
              <a:rPr lang="en-US" dirty="0" smtClean="0"/>
              <a:t>Einstein graduated from the University in 1901.</a:t>
            </a:r>
          </a:p>
          <a:p>
            <a:pPr marL="514350" indent="-514350">
              <a:buAutoNum type="arabicPeriod"/>
            </a:pPr>
            <a:r>
              <a:rPr lang="en-US" dirty="0" smtClean="0"/>
              <a:t>Albert Einstein lived in Berlin before leaving for the USA.</a:t>
            </a:r>
          </a:p>
          <a:p>
            <a:pPr marL="514350" indent="-514350">
              <a:buAutoNum type="arabicPeriod"/>
            </a:pPr>
            <a:r>
              <a:rPr lang="en-US" dirty="0" smtClean="0"/>
              <a:t>Einstein’s most important scientific work is his theory of relativity.</a:t>
            </a:r>
          </a:p>
          <a:p>
            <a:pPr marL="514350" indent="-514350">
              <a:buAutoNum type="arabicPeriod"/>
            </a:pPr>
            <a:r>
              <a:rPr lang="en-US" dirty="0" smtClean="0"/>
              <a:t>Einstein became the Nobel prize winner at the end of his life.</a:t>
            </a:r>
          </a:p>
          <a:p>
            <a:pPr marL="514350" indent="-514350">
              <a:buAutoNum type="arabicPeriod"/>
            </a:pPr>
            <a:r>
              <a:rPr lang="en-US" dirty="0" smtClean="0"/>
              <a:t>Einstein’s hobby was playing music. </a:t>
            </a:r>
            <a:endParaRPr lang="ru-RU" dirty="0"/>
          </a:p>
        </p:txBody>
      </p:sp>
      <p:pic>
        <p:nvPicPr>
          <p:cNvPr id="4" name="028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434946" y="507769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77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3" dur="1108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6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 smtClean="0"/>
              <a:t>Home assignment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SB p. </a:t>
            </a:r>
            <a:r>
              <a:rPr lang="ru-RU" sz="4000" dirty="0" smtClean="0"/>
              <a:t>107 </a:t>
            </a:r>
            <a:r>
              <a:rPr lang="en-US" sz="4000" dirty="0" smtClean="0"/>
              <a:t>ex</a:t>
            </a:r>
            <a:r>
              <a:rPr lang="ru-RU" sz="4000" dirty="0" smtClean="0"/>
              <a:t>.5</a:t>
            </a:r>
            <a:r>
              <a:rPr lang="ru-RU" sz="4000" dirty="0"/>
              <a:t>, </a:t>
            </a:r>
            <a:r>
              <a:rPr lang="ru-RU" sz="4000" dirty="0" smtClean="0"/>
              <a:t>р.109 </a:t>
            </a:r>
            <a:r>
              <a:rPr lang="en-US" sz="4000" dirty="0" smtClean="0"/>
              <a:t>ex</a:t>
            </a:r>
            <a:r>
              <a:rPr lang="ru-RU" sz="4000" dirty="0" smtClean="0"/>
              <a:t>.2</a:t>
            </a:r>
            <a:r>
              <a:rPr lang="ru-RU" sz="4000" dirty="0"/>
              <a:t>, </a:t>
            </a:r>
            <a:r>
              <a:rPr lang="ru-RU" sz="4000" dirty="0" smtClean="0"/>
              <a:t>р.113 </a:t>
            </a:r>
            <a:r>
              <a:rPr lang="en-US" sz="4000" dirty="0" smtClean="0"/>
              <a:t>ex</a:t>
            </a:r>
            <a:r>
              <a:rPr lang="ru-RU" sz="4000" dirty="0" smtClean="0"/>
              <a:t>.8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7394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38545"/>
            <a:ext cx="12192000" cy="7204363"/>
          </a:xfrm>
        </p:spPr>
      </p:pic>
    </p:spTree>
    <p:extLst>
      <p:ext uri="{BB962C8B-B14F-4D97-AF65-F5344CB8AC3E}">
        <p14:creationId xmlns:p14="http://schemas.microsoft.com/office/powerpoint/2010/main" val="64213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262</TotalTime>
  <Words>211</Words>
  <Application>Microsoft Office PowerPoint</Application>
  <PresentationFormat>Широкоэкранный</PresentationFormat>
  <Paragraphs>19</Paragraphs>
  <Slides>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Garamond</vt:lpstr>
      <vt:lpstr>Натуральные материалы</vt:lpstr>
      <vt:lpstr>English Adverbs</vt:lpstr>
      <vt:lpstr>Презентация PowerPoint</vt:lpstr>
      <vt:lpstr>Checking hometask</vt:lpstr>
      <vt:lpstr>Listen to Albert Einstein’s biography and say which of the facts below are true, false or not stated</vt:lpstr>
      <vt:lpstr>Home assignment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Adverbs</dc:title>
  <dc:creator>AnnA</dc:creator>
  <cp:lastModifiedBy>AnnA</cp:lastModifiedBy>
  <cp:revision>9</cp:revision>
  <dcterms:created xsi:type="dcterms:W3CDTF">2023-01-29T15:53:16Z</dcterms:created>
  <dcterms:modified xsi:type="dcterms:W3CDTF">2023-02-06T11:39:00Z</dcterms:modified>
</cp:coreProperties>
</file>