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1" r:id="rId5"/>
    <p:sldId id="260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40AA2-D9B5-4680-B0DE-FDC2868E2703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FBBA4-EFA8-490A-813C-BA98CF0F4D0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40AA2-D9B5-4680-B0DE-FDC2868E2703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FBBA4-EFA8-490A-813C-BA98CF0F4D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40AA2-D9B5-4680-B0DE-FDC2868E2703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FBBA4-EFA8-490A-813C-BA98CF0F4D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40AA2-D9B5-4680-B0DE-FDC2868E2703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FBBA4-EFA8-490A-813C-BA98CF0F4D0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40AA2-D9B5-4680-B0DE-FDC2868E2703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FBBA4-EFA8-490A-813C-BA98CF0F4D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40AA2-D9B5-4680-B0DE-FDC2868E2703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FBBA4-EFA8-490A-813C-BA98CF0F4D0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40AA2-D9B5-4680-B0DE-FDC2868E2703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FBBA4-EFA8-490A-813C-BA98CF0F4D0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40AA2-D9B5-4680-B0DE-FDC2868E2703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FBBA4-EFA8-490A-813C-BA98CF0F4D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40AA2-D9B5-4680-B0DE-FDC2868E2703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FBBA4-EFA8-490A-813C-BA98CF0F4D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40AA2-D9B5-4680-B0DE-FDC2868E2703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FBBA4-EFA8-490A-813C-BA98CF0F4D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40AA2-D9B5-4680-B0DE-FDC2868E2703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FBBA4-EFA8-490A-813C-BA98CF0F4D0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7740AA2-D9B5-4680-B0DE-FDC2868E2703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06FBBA4-EFA8-490A-813C-BA98CF0F4D0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jp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2132856"/>
            <a:ext cx="6984776" cy="2736304"/>
          </a:xfrm>
        </p:spPr>
        <p:txBody>
          <a:bodyPr/>
          <a:lstStyle/>
          <a:p>
            <a:pPr marL="182880" indent="0">
              <a:buNone/>
            </a:pPr>
            <a:r>
              <a:rPr lang="ru-RU" dirty="0" smtClean="0"/>
              <a:t>Вспомним о детях военной поры…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897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Фрагмент </a:t>
            </a:r>
            <a:r>
              <a:rPr lang="ru-RU" dirty="0" smtClean="0"/>
              <a:t>спектакля «</a:t>
            </a:r>
            <a:r>
              <a:rPr lang="ru-RU" dirty="0"/>
              <a:t>Н</a:t>
            </a:r>
            <a:r>
              <a:rPr lang="ru-RU" dirty="0" smtClean="0"/>
              <a:t>едетское время»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76672"/>
            <a:ext cx="6947569" cy="4632618"/>
          </a:xfrm>
        </p:spPr>
      </p:pic>
    </p:spTree>
    <p:extLst>
      <p:ext uri="{BB962C8B-B14F-4D97-AF65-F5344CB8AC3E}">
        <p14:creationId xmlns:p14="http://schemas.microsoft.com/office/powerpoint/2010/main" val="3932532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861048"/>
            <a:ext cx="8280920" cy="2880320"/>
          </a:xfrm>
        </p:spPr>
        <p:txBody>
          <a:bodyPr/>
          <a:lstStyle/>
          <a:p>
            <a:pPr marL="0" indent="0">
              <a:buNone/>
            </a:pPr>
            <a:r>
              <a:rPr lang="ru-RU" sz="1600" dirty="0">
                <a:effectLst/>
              </a:rPr>
              <a:t>Из воспоминаний Риммы Андреевны </a:t>
            </a:r>
            <a:r>
              <a:rPr lang="ru-RU" sz="1600" dirty="0" err="1">
                <a:effectLst/>
              </a:rPr>
              <a:t>Гориславской</a:t>
            </a:r>
            <a:r>
              <a:rPr lang="ru-RU" sz="1600" dirty="0">
                <a:effectLst/>
              </a:rPr>
              <a:t>, </a:t>
            </a: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уроженки </a:t>
            </a:r>
            <a:r>
              <a:rPr lang="ru-RU" sz="1600" dirty="0">
                <a:effectLst/>
              </a:rPr>
              <a:t>д. Конецбор Печорского района: </a:t>
            </a: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«</a:t>
            </a:r>
            <a:r>
              <a:rPr lang="ru-RU" sz="1600" dirty="0">
                <a:effectLst/>
              </a:rPr>
              <a:t>Долгое время здания школы не было, классы организовывались в жилых домах. Люди отдавали комнаты под учебные помещения. И в нашем доме тоже располагался класс. Чернила делали сами: смешивали сажу, сахар и воду. Вместо тетрадей использовали старые латинские книги, ведь писать было не на чем.  На весь класс из 30 человек приходилось два учебника, по которым мы и занимались. Мне нравилась алгебра. Проводилась и военная подготовка, где учились стрелять из винтовки. Занимались физической подготовкой. Специального оборудования не было, использовали то, что было в наличии. Например, горох. Брали его в ладонь и целились себе в рот. Кто попадал, тому ставили «5». Помогали заготавливать дрова, собирали золу для картошки</a:t>
            </a:r>
            <a:r>
              <a:rPr lang="ru-RU" sz="1600" dirty="0" smtClean="0">
                <a:effectLst/>
              </a:rPr>
              <a:t>».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dirty="0">
                <a:effectLst/>
              </a:rPr>
              <a:t/>
            </a:r>
            <a:br>
              <a:rPr lang="ru-RU" sz="1600" dirty="0">
                <a:effectLst/>
              </a:rPr>
            </a:br>
            <a:r>
              <a:rPr lang="ru-RU" sz="1400" dirty="0">
                <a:effectLst/>
              </a:rPr>
              <a:t/>
            </a:r>
            <a:br>
              <a:rPr lang="ru-RU" sz="1400" dirty="0">
                <a:effectLst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60648"/>
            <a:ext cx="4706874" cy="3475037"/>
          </a:xfrm>
        </p:spPr>
      </p:pic>
    </p:spTree>
    <p:extLst>
      <p:ext uri="{BB962C8B-B14F-4D97-AF65-F5344CB8AC3E}">
        <p14:creationId xmlns:p14="http://schemas.microsoft.com/office/powerpoint/2010/main" val="261528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" r="1483"/>
          <a:stretch>
            <a:fillRect/>
          </a:stretch>
        </p:blipFill>
        <p:spPr>
          <a:xfrm>
            <a:off x="3419872" y="404664"/>
            <a:ext cx="5544617" cy="3127806"/>
          </a:xfrm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827584" y="0"/>
            <a:ext cx="3190057" cy="26369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Инна, Женя и Маргарита Константиновы, 1946 г. Электронный архив Печорского историко-краеведческого музея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3501008"/>
            <a:ext cx="8424936" cy="3168352"/>
          </a:xfrm>
          <a:effectLst/>
        </p:spPr>
        <p:txBody>
          <a:bodyPr/>
          <a:lstStyle/>
          <a:p>
            <a:pPr marL="0" indent="0" algn="just">
              <a:buNone/>
            </a:pPr>
            <a:r>
              <a:rPr lang="ru-RU" sz="1450" dirty="0" smtClean="0">
                <a:latin typeface="Times New Roman" pitchFamily="18" charset="0"/>
                <a:cs typeface="Times New Roman" pitchFamily="18" charset="0"/>
              </a:rPr>
              <a:t>Мороз Маргарита Алексеевна с родителями летом 1941 года приехали на север «по грибы и по ягоды». Добирались долго: сначала самолетами – кукурузниками, потом две недели по реке. Приехали вечером – темно, холодно. Ужас. Потихоньку начали привыкать. Природа красивая. И тут – война! Папа сказал, что пока не решится вопрос о призыве его на фронт, ему необходимо будет обеспечивать беспрерывное движение судов и грузов». Климат на севере всегда отличался суровостью. Маргарита Алексеевна рассказывала, что иногда людям приходилось вручную вытаскивать суда изо льда. В годы войны люди сильно голодали. Хлеб давали по карточкам, разрезали его на кусочки, иногда появлялись довески, если кусочки получались меньше нормы. Маргарита была старшей и ходила получать эти крошечные пайки. Мама говорила ей: «</a:t>
            </a:r>
            <a:r>
              <a:rPr lang="ru-RU" sz="1450" dirty="0" err="1" smtClean="0">
                <a:latin typeface="Times New Roman" pitchFamily="18" charset="0"/>
                <a:cs typeface="Times New Roman" pitchFamily="18" charset="0"/>
              </a:rPr>
              <a:t>Довес</a:t>
            </a:r>
            <a:r>
              <a:rPr lang="ru-RU" sz="1450" dirty="0" smtClean="0">
                <a:latin typeface="Times New Roman" pitchFamily="18" charset="0"/>
                <a:cs typeface="Times New Roman" pitchFamily="18" charset="0"/>
              </a:rPr>
              <a:t> неси домой». Но так хотелось кушать, и так трудно было удержаться! Родная сестра Маргариты Алексеевны Инна вспоминает о том голодном времени: «Сварят грибы, нальют в тарелку, в ней только вода и гриб черный плавает, он такой страшный! Мне говорят – ешь, а я плачу, не могу». Голод был страшный! Печи топили книгами…</a:t>
            </a:r>
            <a:endParaRPr lang="ru-RU" sz="145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902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600" dirty="0">
                <a:effectLst/>
                <a:latin typeface="Times New Roman" pitchFamily="18" charset="0"/>
                <a:cs typeface="Times New Roman" pitchFamily="18" charset="0"/>
              </a:rPr>
              <a:t>Вспоминает Галина Михайловна Бабушкина, 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уроженка </a:t>
            </a:r>
            <a:r>
              <a:rPr lang="ru-RU" sz="1600" dirty="0">
                <a:effectLst/>
                <a:latin typeface="Times New Roman" pitchFamily="18" charset="0"/>
                <a:cs typeface="Times New Roman" pitchFamily="18" charset="0"/>
              </a:rPr>
              <a:t>затона </a:t>
            </a:r>
            <a:r>
              <a:rPr lang="ru-RU" sz="1600" dirty="0" err="1">
                <a:effectLst/>
                <a:latin typeface="Times New Roman" pitchFamily="18" charset="0"/>
                <a:cs typeface="Times New Roman" pitchFamily="18" charset="0"/>
              </a:rPr>
              <a:t>Ошкурья</a:t>
            </a:r>
            <a:r>
              <a:rPr lang="ru-RU" sz="160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effectLst/>
                <a:latin typeface="Times New Roman" pitchFamily="18" charset="0"/>
                <a:cs typeface="Times New Roman" pitchFamily="18" charset="0"/>
              </a:rPr>
              <a:t>Усть</a:t>
            </a:r>
            <a:r>
              <a:rPr lang="ru-RU" sz="1600" dirty="0">
                <a:effectLst/>
                <a:latin typeface="Times New Roman" pitchFamily="18" charset="0"/>
                <a:cs typeface="Times New Roman" pitchFamily="18" charset="0"/>
              </a:rPr>
              <a:t>-Усинского района: </a:t>
            </a: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dirty="0">
                <a:effectLst/>
                <a:latin typeface="Times New Roman" pitchFamily="18" charset="0"/>
                <a:cs typeface="Times New Roman" pitchFamily="18" charset="0"/>
              </a:rPr>
              <a:t>В 1945 г. закончилась война. Дикторы объявляли о конце войны по репродуктору, который был прикреплен на столбах. Устроили большой митинг. Все радовались, смеялись, плакали, обнимались, целовались. Целый день по посёлку раздавались слова диктора о победе над фашистской Германией. В этом же году у нас открыли столовую, там варили суп из макарон, так мы, дети, бегали туда наслаждаться этим запахом».</a:t>
            </a:r>
            <a:br>
              <a:rPr lang="ru-RU" sz="160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32656"/>
            <a:ext cx="5370513" cy="3838575"/>
          </a:xfrm>
        </p:spPr>
      </p:pic>
      <p:sp>
        <p:nvSpPr>
          <p:cNvPr id="6" name="Прямоугольник 5"/>
          <p:cNvSpPr/>
          <p:nvPr/>
        </p:nvSpPr>
        <p:spPr>
          <a:xfrm>
            <a:off x="6253905" y="548680"/>
            <a:ext cx="27363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Володя и Галина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Наквасины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endParaRPr lang="ru-RU" b="1" dirty="0" smtClean="0">
              <a:solidFill>
                <a:schemeClr val="bg2">
                  <a:lumMod val="25000"/>
                </a:schemeClr>
              </a:solidFill>
              <a:latin typeface="Batang" pitchFamily="18" charset="-127"/>
              <a:ea typeface="Batang" pitchFamily="18" charset="-127"/>
            </a:endParaRP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(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брат и сестра). </a:t>
            </a:r>
            <a:endParaRPr lang="ru-RU" b="1" dirty="0" smtClean="0">
              <a:solidFill>
                <a:schemeClr val="bg2">
                  <a:lumMod val="25000"/>
                </a:schemeClr>
              </a:solidFill>
              <a:latin typeface="Batang" pitchFamily="18" charset="-127"/>
              <a:ea typeface="Batang" pitchFamily="18" charset="-127"/>
            </a:endParaRP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Он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курсант речного училища в Великом Устюге, </a:t>
            </a:r>
            <a:endParaRPr lang="ru-RU" b="1" dirty="0" smtClean="0">
              <a:solidFill>
                <a:schemeClr val="bg2">
                  <a:lumMod val="25000"/>
                </a:schemeClr>
              </a:solidFill>
              <a:latin typeface="Batang" pitchFamily="18" charset="-127"/>
              <a:ea typeface="Batang" pitchFamily="18" charset="-127"/>
            </a:endParaRP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она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ученица 3-го класса.</a:t>
            </a:r>
          </a:p>
        </p:txBody>
      </p:sp>
    </p:spTree>
    <p:extLst>
      <p:ext uri="{BB962C8B-B14F-4D97-AF65-F5344CB8AC3E}">
        <p14:creationId xmlns:p14="http://schemas.microsoft.com/office/powerpoint/2010/main" val="104343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187624" y="548680"/>
            <a:ext cx="7029400" cy="639762"/>
          </a:xfrm>
        </p:spPr>
        <p:txBody>
          <a:bodyPr/>
          <a:lstStyle/>
          <a:p>
            <a:r>
              <a:rPr lang="ru-RU" sz="3600" dirty="0" smtClean="0"/>
              <a:t>Художники о детях. Графика.</a:t>
            </a:r>
            <a:endParaRPr lang="ru-RU" sz="3600" dirty="0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484784"/>
            <a:ext cx="3348038" cy="2401175"/>
          </a:xfrm>
        </p:spPr>
      </p:pic>
      <p:pic>
        <p:nvPicPr>
          <p:cNvPr id="13" name="Объект 12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305555"/>
            <a:ext cx="2993187" cy="2987541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6868" y="4005064"/>
            <a:ext cx="1847631" cy="2663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12160" y="4293095"/>
            <a:ext cx="1841059" cy="240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59832" y="3543214"/>
            <a:ext cx="2530964" cy="2999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585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775" y="3111500"/>
            <a:ext cx="334645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175" y="3263900"/>
            <a:ext cx="334645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E:\МУЗЕЙ\Для методической разработки\узо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90" y="692696"/>
            <a:ext cx="8784976" cy="321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043608" y="3105835"/>
            <a:ext cx="76328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/>
              <a:ea typeface="Calibri"/>
            </a:endParaRPr>
          </a:p>
          <a:p>
            <a:endParaRPr lang="ru-RU" dirty="0">
              <a:latin typeface="Times New Roman"/>
              <a:ea typeface="Calibri"/>
            </a:endParaRPr>
          </a:p>
          <a:p>
            <a:endParaRPr lang="ru-RU" dirty="0" smtClean="0">
              <a:latin typeface="Times New Roman"/>
              <a:ea typeface="Calibri"/>
            </a:endParaRPr>
          </a:p>
          <a:p>
            <a:endParaRPr lang="ru-RU" dirty="0">
              <a:latin typeface="Times New Roman"/>
              <a:ea typeface="Calibri"/>
            </a:endParaRPr>
          </a:p>
          <a:p>
            <a:pPr algn="ctr"/>
            <a:r>
              <a:rPr lang="ru-RU" sz="3000" dirty="0" smtClean="0">
                <a:latin typeface="Times New Roman"/>
                <a:ea typeface="Calibri"/>
              </a:rPr>
              <a:t>Вы можете украсить свой рисунок </a:t>
            </a:r>
          </a:p>
          <a:p>
            <a:pPr algn="ctr"/>
            <a:r>
              <a:rPr lang="ru-RU" sz="3000" dirty="0" smtClean="0">
                <a:latin typeface="Times New Roman"/>
                <a:ea typeface="Calibri"/>
              </a:rPr>
              <a:t>при помощи </a:t>
            </a:r>
            <a:endParaRPr lang="ru-RU" sz="3000" dirty="0">
              <a:latin typeface="Times New Roman"/>
              <a:ea typeface="Calibri"/>
            </a:endParaRPr>
          </a:p>
          <a:p>
            <a:pPr algn="ctr"/>
            <a:r>
              <a:rPr lang="ru-RU" sz="3000" dirty="0" smtClean="0">
                <a:latin typeface="Times New Roman"/>
                <a:ea typeface="Calibri"/>
              </a:rPr>
              <a:t>наклонной линии различной толщины, </a:t>
            </a:r>
          </a:p>
          <a:p>
            <a:pPr algn="ctr"/>
            <a:r>
              <a:rPr lang="ru-RU" sz="3000" dirty="0" smtClean="0">
                <a:latin typeface="Times New Roman"/>
                <a:ea typeface="Calibri"/>
              </a:rPr>
              <a:t>точки, горошка, кирпича, клетки.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172021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88640"/>
            <a:ext cx="4968933" cy="3456384"/>
          </a:xfrm>
        </p:spPr>
      </p:pic>
      <p:pic>
        <p:nvPicPr>
          <p:cNvPr id="13" name="Объект 12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140968"/>
            <a:ext cx="4841952" cy="3528392"/>
          </a:xfrm>
        </p:spPr>
      </p:pic>
      <p:sp>
        <p:nvSpPr>
          <p:cNvPr id="17" name="Заголовок 8"/>
          <p:cNvSpPr>
            <a:spLocks noGrp="1"/>
          </p:cNvSpPr>
          <p:nvPr>
            <p:ph type="title"/>
          </p:nvPr>
        </p:nvSpPr>
        <p:spPr>
          <a:xfrm rot="19577143">
            <a:off x="572037" y="3133041"/>
            <a:ext cx="7375082" cy="131389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ОТКРЫТКА            ПОБЕДЫ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439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48680"/>
            <a:ext cx="7808868" cy="4392488"/>
          </a:xfrm>
        </p:spPr>
      </p:pic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8635102"/>
              </p:ext>
            </p:extLst>
          </p:nvPr>
        </p:nvGraphicFramePr>
        <p:xfrm>
          <a:off x="1763688" y="5157192"/>
          <a:ext cx="6156325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Объект упаковщика для оболочки" showAsIcon="1" r:id="rId4" imgW="6156360" imgH="863640" progId="Package">
                  <p:embed/>
                </p:oleObj>
              </mc:Choice>
              <mc:Fallback>
                <p:oleObj name="Объект упаковщика для оболочки" showAsIcon="1" r:id="rId4" imgW="6156360" imgH="8636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63688" y="5157192"/>
                        <a:ext cx="6156325" cy="86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9206437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146</TotalTime>
  <Words>289</Words>
  <Application>Microsoft Office PowerPoint</Application>
  <PresentationFormat>Экран (4:3)</PresentationFormat>
  <Paragraphs>20</Paragraphs>
  <Slides>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Воздушный поток</vt:lpstr>
      <vt:lpstr>Объект упаковщика для оболочки</vt:lpstr>
      <vt:lpstr>Вспомним о детях военной поры…</vt:lpstr>
      <vt:lpstr> Фрагмент спектакля «Недетское время»</vt:lpstr>
      <vt:lpstr>Из воспоминаний Риммы Андреевны Гориславской,  уроженки д. Конецбор Печорского района:  «Долгое время здания школы не было, классы организовывались в жилых домах. Люди отдавали комнаты под учебные помещения. И в нашем доме тоже располагался класс. Чернила делали сами: смешивали сажу, сахар и воду. Вместо тетрадей использовали старые латинские книги, ведь писать было не на чем.  На весь класс из 30 человек приходилось два учебника, по которым мы и занимались. Мне нравилась алгебра. Проводилась и военная подготовка, где учились стрелять из винтовки. Занимались физической подготовкой. Специального оборудования не было, использовали то, что было в наличии. Например, горох. Брали его в ладонь и целились себе в рот. Кто попадал, тому ставили «5». Помогали заготавливать дрова, собирали золу для картошки».    </vt:lpstr>
      <vt:lpstr>Мороз Маргарита Алексеевна с родителями летом 1941 года приехали на север «по грибы и по ягоды». Добирались долго: сначала самолетами – кукурузниками, потом две недели по реке. Приехали вечером – темно, холодно. Ужас. Потихоньку начали привыкать. Природа красивая. И тут – война! Папа сказал, что пока не решится вопрос о призыве его на фронт, ему необходимо будет обеспечивать беспрерывное движение судов и грузов». Климат на севере всегда отличался суровостью. Маргарита Алексеевна рассказывала, что иногда людям приходилось вручную вытаскивать суда изо льда. В годы войны люди сильно голодали. Хлеб давали по карточкам, разрезали его на кусочки, иногда появлялись довески, если кусочки получались меньше нормы. Маргарита была старшей и ходила получать эти крошечные пайки. Мама говорила ей: «Довес неси домой». Но так хотелось кушать, и так трудно было удержаться! Родная сестра Маргариты Алексеевны Инна вспоминает о том голодном времени: «Сварят грибы, нальют в тарелку, в ней только вода и гриб черный плавает, он такой страшный! Мне говорят – ешь, а я плачу, не могу». Голод был страшный! Печи топили книгами…</vt:lpstr>
      <vt:lpstr>Вспоминает Галина Михайловна Бабушкина,  уроженка затона Ошкурья Усть-Усинского района:  «В 1945 г. закончилась война. Дикторы объявляли о конце войны по репродуктору, который был прикреплен на столбах. Устроили большой митинг. Все радовались, смеялись, плакали, обнимались, целовались. Целый день по посёлку раздавались слова диктора о победе над фашистской Германией. В этом же году у нас открыли столовую, там варили суп из макарон, так мы, дети, бегали туда наслаждаться этим запахом». </vt:lpstr>
      <vt:lpstr>Презентация PowerPoint</vt:lpstr>
      <vt:lpstr>Презентация PowerPoint</vt:lpstr>
      <vt:lpstr>ОТКРЫТКА            ПОБЕДЫ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Вспомним о детях военной поры…</dc:title>
  <dc:creator>Татьяна Федоровна</dc:creator>
  <cp:lastModifiedBy>Татьяна Федоровна</cp:lastModifiedBy>
  <cp:revision>13</cp:revision>
  <dcterms:created xsi:type="dcterms:W3CDTF">2022-04-27T12:47:33Z</dcterms:created>
  <dcterms:modified xsi:type="dcterms:W3CDTF">2022-05-13T09:39:55Z</dcterms:modified>
</cp:coreProperties>
</file>