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302B5-A830-48C1-A83D-2A623BE43CB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80CF8-03CA-411C-A492-9E0246B14C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302B5-A830-48C1-A83D-2A623BE43CB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80CF8-03CA-411C-A492-9E0246B14C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302B5-A830-48C1-A83D-2A623BE43CB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80CF8-03CA-411C-A492-9E0246B14C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302B5-A830-48C1-A83D-2A623BE43CB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80CF8-03CA-411C-A492-9E0246B14C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302B5-A830-48C1-A83D-2A623BE43CB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80CF8-03CA-411C-A492-9E0246B14C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302B5-A830-48C1-A83D-2A623BE43CB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80CF8-03CA-411C-A492-9E0246B14C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302B5-A830-48C1-A83D-2A623BE43CB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80CF8-03CA-411C-A492-9E0246B14C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302B5-A830-48C1-A83D-2A623BE43CB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80CF8-03CA-411C-A492-9E0246B14C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302B5-A830-48C1-A83D-2A623BE43CB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80CF8-03CA-411C-A492-9E0246B14C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302B5-A830-48C1-A83D-2A623BE43CB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80CF8-03CA-411C-A492-9E0246B14C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302B5-A830-48C1-A83D-2A623BE43CB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80CF8-03CA-411C-A492-9E0246B14C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302B5-A830-48C1-A83D-2A623BE43CB8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80CF8-03CA-411C-A492-9E0246B14C7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14287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МБДОУ детский сад «Малышок» р.п. Мокшан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МБДОУ детский сад «Малышок» р.п. Мокшан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Прививая детям любовь к здоровому образу жизни и в рамках празднования​ дня физкультурника​ в России,​ воспитанники детского сада «Малышок» отправились в туристический поход.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1371600" y="5643578"/>
            <a:ext cx="6400800" cy="642942"/>
          </a:xfrm>
        </p:spPr>
        <p:txBody>
          <a:bodyPr>
            <a:noAutofit/>
          </a:bodyPr>
          <a:lstStyle/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Инструктор по физической культуре: Пискунова Ольга Александровна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 год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малыш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2643182"/>
            <a:ext cx="5225143" cy="2936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они получали новые знания о туризме,.</a:t>
            </a:r>
            <a:endParaRPr lang="ru-RU" sz="2000" dirty="0"/>
          </a:p>
        </p:txBody>
      </p:sp>
      <p:pic>
        <p:nvPicPr>
          <p:cNvPr id="4" name="Рисунок 3" descr="DSC045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8668236" cy="576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785794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Уставшие, но довольные вернулись в детский сад в ожидании, что ещё когда-нибудь соберут свои рюкзаки и оправятся в новое путешествие.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Рисунок 3" descr="DSC045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928670"/>
            <a:ext cx="8668236" cy="576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Надев удобную одежду, взяв с собой рюкзаки, ​ ребята отправились в путь. </a:t>
            </a:r>
            <a:endParaRPr lang="ru-RU" dirty="0"/>
          </a:p>
        </p:txBody>
      </p:sp>
      <p:pic>
        <p:nvPicPr>
          <p:cNvPr id="4" name="Рисунок 3" descr="DSC043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928670"/>
            <a:ext cx="8668236" cy="576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Выбрав полянку для расположения, ​ дети сняли рюкзаки и устроили спортивные соревнования. ​ ​ ​ </a:t>
            </a:r>
            <a:endParaRPr lang="ru-RU" sz="1800" dirty="0"/>
          </a:p>
        </p:txBody>
      </p:sp>
      <p:pic>
        <p:nvPicPr>
          <p:cNvPr id="4" name="Рисунок 3" descr="DSC044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8668236" cy="576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Ребята активно и интересно провели день.</a:t>
            </a:r>
            <a:endParaRPr lang="ru-RU" sz="1800" dirty="0"/>
          </a:p>
        </p:txBody>
      </p:sp>
      <p:pic>
        <p:nvPicPr>
          <p:cNvPr id="4" name="Рисунок 3" descr="DSC044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8668236" cy="576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044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8668236" cy="5760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Их ждали серьезные испытания на силу, смелость, ловкость.</a:t>
            </a:r>
            <a:endParaRPr lang="ru-RU" sz="1800" dirty="0"/>
          </a:p>
        </p:txBody>
      </p:sp>
      <p:pic>
        <p:nvPicPr>
          <p:cNvPr id="4" name="Рисунок 3" descr="DSC044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928670"/>
            <a:ext cx="8668236" cy="5760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Самым долгожданным моментом любого похода является привал.</a:t>
            </a:r>
            <a:endParaRPr lang="ru-RU" sz="2000" dirty="0"/>
          </a:p>
        </p:txBody>
      </p:sp>
      <p:pic>
        <p:nvPicPr>
          <p:cNvPr id="4" name="Рисунок 3" descr="DSC044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8668236" cy="576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Путешествие ​ ребят было недолгим, но очень увлекательным и познавательным.</a:t>
            </a:r>
            <a:endParaRPr lang="ru-RU" sz="2000" dirty="0"/>
          </a:p>
        </p:txBody>
      </p:sp>
      <p:pic>
        <p:nvPicPr>
          <p:cNvPr id="4" name="Рисунок 3" descr="DSC045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785794"/>
            <a:ext cx="8668236" cy="576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Поход подарил детям массу положительных впечатлений,</a:t>
            </a:r>
            <a:endParaRPr lang="ru-RU" sz="1800" dirty="0"/>
          </a:p>
        </p:txBody>
      </p:sp>
      <p:pic>
        <p:nvPicPr>
          <p:cNvPr id="4" name="Рисунок 3" descr="DSC045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928670"/>
            <a:ext cx="8668236" cy="5760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100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МБДОУ детский сад «Малышок» р.п. Мокшан         МБДОУ детский сад «Малышок» р.п. Мокшан  Прививая детям любовь к здоровому образу жизни и в рамках празднования​ дня физкультурника​ в России,​ воспитанники детского сада «Малышок» отправились в туристический поход.              </vt:lpstr>
      <vt:lpstr> Надев удобную одежду, взяв с собой рюкзаки, ​ ребята отправились в путь. </vt:lpstr>
      <vt:lpstr>Выбрав полянку для расположения, ​ дети сняли рюкзаки и устроили спортивные соревнования. ​ ​ ​ </vt:lpstr>
      <vt:lpstr>Ребята активно и интересно провели день.</vt:lpstr>
      <vt:lpstr>Слайд 5</vt:lpstr>
      <vt:lpstr>Их ждали серьезные испытания на силу, смелость, ловкость.</vt:lpstr>
      <vt:lpstr>Самым долгожданным моментом любого похода является привал.</vt:lpstr>
      <vt:lpstr>Путешествие ​ ребят было недолгим, но очень увлекательным и познавательным.</vt:lpstr>
      <vt:lpstr>Поход подарил детям массу положительных впечатлений,</vt:lpstr>
      <vt:lpstr>они получали новые знания о туризме,.</vt:lpstr>
      <vt:lpstr>Уставшие, но довольные вернулись в детский сад в ожидании, что ещё когда-нибудь соберут свои рюкзаки и оправятся в новое путешествие.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Прививая детям любовь к здоровому образу жизни и в рамках празднования​ дня физкультурника​ в России,​ воспитанники детского сада «Малышок» отправились в туристический поход.</dc:title>
  <dc:creator>Малышок</dc:creator>
  <cp:lastModifiedBy>Малышок</cp:lastModifiedBy>
  <cp:revision>2</cp:revision>
  <dcterms:created xsi:type="dcterms:W3CDTF">2023-02-06T11:39:59Z</dcterms:created>
  <dcterms:modified xsi:type="dcterms:W3CDTF">2023-02-06T11:59:08Z</dcterms:modified>
</cp:coreProperties>
</file>