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1987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9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636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804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9209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6500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1696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572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45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42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242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34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663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12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051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517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1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2">
                <a:tint val="97000"/>
                <a:hueMod val="92000"/>
                <a:satMod val="169000"/>
                <a:alpha val="94000"/>
                <a:lumMod val="29000"/>
                <a:lumOff val="71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2F3601B-02D2-4F64-82AD-CB07A142FB02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CAEC832-C3F5-4350-A299-8D97C256EB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4022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oboi-ma.ru/f/product/ddc608a5d955416562c5461d6c3cd9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14" y="382136"/>
            <a:ext cx="3804169" cy="6141493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03845" y="793141"/>
            <a:ext cx="6778388" cy="442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</a:t>
            </a:r>
            <a:r>
              <a:rPr lang="ru-RU" sz="2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Тройка лошадей, на которой Белоснежка и Принц отправились во дворец готовиться к свадьбе, пробежала 15 км. Сколько км пробежала каждая лошадь? </a:t>
            </a:r>
            <a:endParaRPr lang="ru-RU" sz="2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ru-RU" sz="2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В корзине у злой королевы лежало 10 яблок. Два из них она разрезала пополам. Сколько яблок в корзине? </a:t>
            </a:r>
            <a:endParaRPr lang="ru-RU" sz="2400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990162" y="2683793"/>
            <a:ext cx="1255594" cy="641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(15 км.)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976515" y="5388324"/>
            <a:ext cx="1255594" cy="641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(10)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28470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d.multiurok.ru/html/2018/01/22/s_5a6627d1442bb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3" t="2008" r="71543" b="49810"/>
          <a:stretch/>
        </p:blipFill>
        <p:spPr bwMode="auto">
          <a:xfrm>
            <a:off x="196518" y="293921"/>
            <a:ext cx="1523100" cy="169865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fsd.multiurok.ru/html/2018/01/22/s_5a6627d1442bb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29" t="46872" r="1" b="-3823"/>
          <a:stretch/>
        </p:blipFill>
        <p:spPr bwMode="auto">
          <a:xfrm>
            <a:off x="5172501" y="1856097"/>
            <a:ext cx="1542198" cy="196397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fsd.multiurok.ru/html/2018/01/22/s_5a6627d1442bb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2" t="49398" r="25694" b="2339"/>
          <a:stretch/>
        </p:blipFill>
        <p:spPr bwMode="auto">
          <a:xfrm>
            <a:off x="8318310" y="2437516"/>
            <a:ext cx="1317011" cy="178340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fsd.multiurok.ru/html/2018/01/22/s_5a6627d1442bb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12" t="-501" r="36975" b="52403"/>
          <a:stretch/>
        </p:blipFill>
        <p:spPr bwMode="auto">
          <a:xfrm>
            <a:off x="8318309" y="4456988"/>
            <a:ext cx="1317011" cy="1716254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fsd.multiurok.ru/html/2018/01/22/s_5a6627d1442bb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64" r="2289" b="51827"/>
          <a:stretch/>
        </p:blipFill>
        <p:spPr bwMode="auto">
          <a:xfrm>
            <a:off x="196518" y="2378074"/>
            <a:ext cx="1523100" cy="174355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fsd.multiurok.ru/html/2018/01/22/s_5a6627d1442bb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" t="48393" r="72670" b="916"/>
          <a:stretch/>
        </p:blipFill>
        <p:spPr bwMode="auto">
          <a:xfrm>
            <a:off x="196518" y="4507125"/>
            <a:ext cx="1523100" cy="1716254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fsd.multiurok.ru/html/2018/01/22/s_5a6627d1442bb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1" t="47473" r="48726" b="1334"/>
          <a:stretch/>
        </p:blipFill>
        <p:spPr bwMode="auto">
          <a:xfrm>
            <a:off x="8347766" y="417847"/>
            <a:ext cx="1317010" cy="169865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1854" y="760065"/>
            <a:ext cx="2301781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280  = 16 · 5 + </a:t>
            </a:r>
            <a:endParaRPr lang="ru-RU" sz="1600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23000" y="2866667"/>
            <a:ext cx="2426170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360 = 15 · 4 +  </a:t>
            </a:r>
            <a:endParaRPr lang="ru-RU" sz="1600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25102" y="5144376"/>
            <a:ext cx="2524068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493 = 31 · 3 + </a:t>
            </a:r>
            <a:endParaRPr lang="ru-RU" sz="1600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748563" y="1024434"/>
            <a:ext cx="2288762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580 = 20 · 4 + </a:t>
            </a:r>
            <a:endParaRPr lang="ru-RU" sz="1600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887281" y="3355810"/>
            <a:ext cx="2304719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775 = 25 · 3 + </a:t>
            </a:r>
            <a:endParaRPr lang="ru-RU" sz="1600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585237" y="5361484"/>
            <a:ext cx="2452088" cy="3831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860 = 12 · 5 + </a:t>
            </a:r>
            <a:endParaRPr lang="ru-RU" sz="1600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20289" y="4147616"/>
            <a:ext cx="1790875" cy="3831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970 = 14 · 5 + </a:t>
            </a:r>
            <a:endParaRPr lang="ru-RU" sz="16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60252" y="822003"/>
            <a:ext cx="593383" cy="2024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200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777312" y="2931525"/>
            <a:ext cx="593383" cy="2024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  <a:r>
              <a:rPr lang="ru-RU" dirty="0" smtClean="0"/>
              <a:t>00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675248" y="5260268"/>
            <a:ext cx="593383" cy="2024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  <a:r>
              <a:rPr lang="ru-RU" dirty="0" smtClean="0"/>
              <a:t>00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811164" y="4254556"/>
            <a:ext cx="593383" cy="2024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900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1443942" y="1114809"/>
            <a:ext cx="593383" cy="2024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  <a:r>
              <a:rPr lang="ru-RU" dirty="0" smtClean="0"/>
              <a:t>00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1592782" y="3427226"/>
            <a:ext cx="593383" cy="2078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7</a:t>
            </a:r>
            <a:r>
              <a:rPr lang="ru-RU" dirty="0" smtClean="0"/>
              <a:t>00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1296091" y="5451859"/>
            <a:ext cx="593383" cy="2024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8</a:t>
            </a:r>
            <a:r>
              <a:rPr lang="ru-RU" dirty="0" smtClean="0"/>
              <a:t>00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788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351262">
            <a:off x="-696036" y="1524923"/>
            <a:ext cx="8843749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00" algn="just">
              <a:lnSpc>
                <a:spcPct val="10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Хочешь узнать расстояние, путь,</a:t>
            </a:r>
            <a:endParaRPr lang="ru-RU" sz="2800" b="1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1524000" algn="just">
              <a:lnSpc>
                <a:spcPct val="10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Скорость на время умножь, не забудь!</a:t>
            </a:r>
            <a:endParaRPr lang="ru-RU" sz="2800" b="1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1524000" algn="just">
              <a:lnSpc>
                <a:spcPct val="10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Если же скорость захочешь найти,</a:t>
            </a:r>
            <a:endParaRPr lang="ru-RU" sz="2800" b="1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1524000" algn="just">
              <a:lnSpc>
                <a:spcPct val="10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Путь ты на время скорей раздели!</a:t>
            </a:r>
            <a:endParaRPr lang="ru-RU" sz="28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3074" name="Picture 2" descr="https://melkie.net/wp-content/uploads/2018/11/post_5be16410c10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575848">
            <a:off x="8261955" y="500280"/>
            <a:ext cx="2843953" cy="2498300"/>
          </a:xfrm>
          <a:prstGeom prst="rect">
            <a:avLst/>
          </a:prstGeom>
          <a:noFill/>
          <a:ln>
            <a:noFill/>
          </a:ln>
          <a:effectLst>
            <a:reflection blurRad="6350" stA="50000" endA="295" endPos="92000" dist="101600" dir="5400000" sy="-100000" algn="bl" rotWithShape="0"/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3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7994" y="586799"/>
            <a:ext cx="6096000" cy="603755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•  Белоснежка бежала среди темных деревьев целых три часа и, наконец, остановилась у домика семи гномов, который находился за семью холмами на расстоянии 12 км. С какой скоростью бежала Белоснежка?</a:t>
            </a:r>
            <a:endParaRPr lang="ru-RU" b="1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indent="228600" algn="just">
              <a:lnSpc>
                <a:spcPct val="105000"/>
              </a:lnSpc>
              <a:spcBef>
                <a:spcPts val="525"/>
              </a:spcBef>
              <a:spcAft>
                <a:spcPts val="0"/>
              </a:spcAft>
            </a:pPr>
            <a:endParaRPr lang="ru-RU" sz="2000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228600" algn="just">
              <a:lnSpc>
                <a:spcPct val="105000"/>
              </a:lnSpc>
              <a:spcBef>
                <a:spcPts val="525"/>
              </a:spcBef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•  Белоснежка бежала со скоростью 4 км/ч среди темных деревьев очень долго. И, наконец, остановилась у домика семи гномов, который находился за семью холмами на расстоянии 12 км. Сколько времени бежала Белоснежка?</a:t>
            </a:r>
            <a:endParaRPr lang="ru-RU" b="1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endParaRPr lang="ru-RU" sz="2000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•  Белоснежка бежала со скоростью 4 км/ч среди темных деревьев целых три часа. И, наконец, остановилась у домика семи гномов, который находился за семью холмами. Сколько километров пришлось пробежать Белоснежке, прежде чем она добралась до домика семи гномов?</a:t>
            </a:r>
            <a:endParaRPr lang="ru-RU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Picture 2" descr="https://oboi-ma.ru/f/product/ddc608a5d955416562c5461d6c3cd9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14" y="382136"/>
            <a:ext cx="3804169" cy="6141493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15700" y="1965278"/>
            <a:ext cx="996287" cy="286603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 км/ч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610298" y="3687171"/>
            <a:ext cx="736980" cy="259307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405582" y="5784244"/>
            <a:ext cx="736980" cy="259307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978788" y="4082202"/>
            <a:ext cx="996287" cy="286603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 ч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378285" y="6317274"/>
            <a:ext cx="996287" cy="286603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12  км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428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7719" y="1135654"/>
            <a:ext cx="2207656" cy="5153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Bef>
                <a:spcPts val="375"/>
              </a:spcBef>
              <a:spcAft>
                <a:spcPts val="375"/>
              </a:spcAft>
            </a:pPr>
            <a:r>
              <a:rPr lang="ru-RU" sz="2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 · 2 · 50  = </a:t>
            </a:r>
            <a:endParaRPr lang="ru-RU" sz="2400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365" y="1856096"/>
            <a:ext cx="5827594" cy="3807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237028" y="603391"/>
            <a:ext cx="5691116" cy="3762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Bef>
                <a:spcPts val="525"/>
              </a:spcBef>
              <a:spcAft>
                <a:spcPts val="225"/>
              </a:spcAft>
            </a:pPr>
            <a:r>
              <a:rPr lang="ru-RU" sz="2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От перестановки множителей произведение не изменяется.</a:t>
            </a:r>
            <a:endParaRPr lang="ru-RU" sz="2400" b="1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 · 4 · 5 = 2 · 5 · 4</a:t>
            </a: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endParaRPr lang="ru-RU" sz="2400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indent="228600" algn="just">
              <a:lnSpc>
                <a:spcPct val="105000"/>
              </a:lnSpc>
              <a:spcBef>
                <a:spcPts val="525"/>
              </a:spcBef>
              <a:spcAft>
                <a:spcPts val="225"/>
              </a:spcAft>
            </a:pPr>
            <a:r>
              <a:rPr lang="ru-RU" sz="28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Два соседних множителя можно заменять их произведением.</a:t>
            </a:r>
            <a:endParaRPr lang="ru-RU" sz="2400" b="1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(6 · 2) · 5 = 6 · (2 · 5)</a:t>
            </a:r>
            <a:endParaRPr lang="ru-RU" sz="2400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 · 5 · 25 · 4 = (8 · 5) · (25 · 4)</a:t>
            </a:r>
            <a:endParaRPr lang="ru-RU" sz="2400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97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40246" y="1012823"/>
            <a:ext cx="7095276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3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– Начертите квадрат со стороной 4 см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16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69493" y="2224585"/>
            <a:ext cx="2620370" cy="2183642"/>
          </a:xfrm>
          <a:prstGeom prst="rect">
            <a:avLst/>
          </a:prstGeom>
          <a:solidFill>
            <a:schemeClr val="tx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40648" y="1741269"/>
            <a:ext cx="896399" cy="3944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 см</a:t>
            </a:r>
            <a:endParaRPr lang="ru-RU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89863" y="3119172"/>
            <a:ext cx="896399" cy="3944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 см</a:t>
            </a:r>
            <a:endParaRPr lang="ru-RU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8463" y="3119172"/>
            <a:ext cx="896399" cy="3944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 см</a:t>
            </a:r>
            <a:endParaRPr lang="ru-RU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24559" y="4486332"/>
            <a:ext cx="896399" cy="3944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4 см</a:t>
            </a:r>
            <a:endParaRPr lang="ru-RU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1797" y="5010590"/>
            <a:ext cx="960519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 =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-11797" y="5461310"/>
            <a:ext cx="1295547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 = 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a</a:t>
            </a:r>
            <a:r>
              <a:rPr lang="en-US" sz="14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x</a:t>
            </a:r>
            <a:r>
              <a:rPr lang="en-US" sz="2000" b="1" dirty="0" err="1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b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-134428" y="5876808"/>
            <a:ext cx="3764731" cy="394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S = 4 x 4 = 16 </a:t>
            </a:r>
            <a:endPara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64862" y="5888414"/>
            <a:ext cx="965457" cy="3831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(см </a:t>
            </a:r>
            <a:r>
              <a:rPr lang="ru-RU" b="1" spc="20" baseline="30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140246" y="6334802"/>
            <a:ext cx="4449680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28600" algn="just">
              <a:lnSpc>
                <a:spcPct val="105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Ответ: площадь цветника 16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(см </a:t>
            </a:r>
            <a:r>
              <a:rPr lang="ru-RU" sz="2000" b="1" spc="20" baseline="300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2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ru-RU" sz="2000" b="1" dirty="0" smtClean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indent="228600" algn="just">
              <a:lnSpc>
                <a:spcPct val="10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b="1" dirty="0">
              <a:solidFill>
                <a:schemeClr val="bg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13" name="Picture 2" descr="https://oboi-ma.ru/f/product/ddc608a5d955416562c5461d6c3cd9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833900" y="442892"/>
            <a:ext cx="3398206" cy="6141493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2319" y="3616657"/>
            <a:ext cx="2562009" cy="2271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8257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83</TotalTime>
  <Words>366</Words>
  <Application>Microsoft Office PowerPoint</Application>
  <PresentationFormat>Широкоэкранный</PresentationFormat>
  <Paragraphs>51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</dc:creator>
  <cp:lastModifiedBy>макс</cp:lastModifiedBy>
  <cp:revision>7</cp:revision>
  <dcterms:created xsi:type="dcterms:W3CDTF">2023-01-28T05:10:01Z</dcterms:created>
  <dcterms:modified xsi:type="dcterms:W3CDTF">2023-01-28T06:33:03Z</dcterms:modified>
</cp:coreProperties>
</file>