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82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fc5e53ffb7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fc5e53ffb7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fc5e53ffb7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fc5e53ffb7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fc5e53ffb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fc5e53ffb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c5e53ffb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fc5e53ffb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fc5e53ffb7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fc5e53ffb7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fc5e53ffb7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fc5e53ffb7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c5e53ffb7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fc5e53ffb7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fc5e53ffb7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fc5e53ffb7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fc5e53ffb7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fc5e53ffb7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fc5e53ffb7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fc5e53ffb7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2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526058" y="0"/>
            <a:ext cx="843030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Муниципальное бюджетное общеобразовательное учреждение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Досатуйская средняя общеобразовательная школа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2725986" y="3481537"/>
            <a:ext cx="6572250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200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Выполнила: ученица 11 класса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00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МБОУ Досатуйской СОШ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00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Коренева Елена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004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Руководитель: учитель географии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00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МБОУ Досатуйской СОШ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004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Баранникова Наталья Георгиевна</a:t>
            </a:r>
            <a:endParaRPr sz="1600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286438" y="1553571"/>
            <a:ext cx="8725359" cy="124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 по географии на тему: “Памятники России,</a:t>
            </a:r>
            <a:endParaRPr sz="2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посвященные учителям”</a:t>
            </a:r>
            <a:endParaRPr sz="2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/>
        </p:nvSpPr>
        <p:spPr>
          <a:xfrm>
            <a:off x="253388" y="-132202"/>
            <a:ext cx="8714342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Свой вариант </a:t>
            </a:r>
            <a:r>
              <a:rPr lang="ru" sz="2100" b="1" dirty="0" smtClean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памятника, посвященный учителям МБОУ Досатуйской СОШ</a:t>
            </a:r>
            <a:endParaRPr sz="2100" b="1" dirty="0">
              <a:solidFill>
                <a:srgbClr val="18070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3">
            <a:alphaModFix/>
            <a:lum bright="-20000"/>
          </a:blip>
          <a:srcRect l="3749" t="28150" r="4509" b="7073"/>
          <a:stretch/>
        </p:blipFill>
        <p:spPr>
          <a:xfrm>
            <a:off x="253389" y="870331"/>
            <a:ext cx="4153358" cy="4118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 l="36810" t="4693" r="33883"/>
          <a:stretch>
            <a:fillRect/>
          </a:stretch>
        </p:blipFill>
        <p:spPr bwMode="auto">
          <a:xfrm rot="5400000">
            <a:off x="5972739" y="493040"/>
            <a:ext cx="1718631" cy="419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/>
        </p:nvSpPr>
        <p:spPr>
          <a:xfrm>
            <a:off x="2233025" y="2007225"/>
            <a:ext cx="49554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>
                <a:latin typeface="Times New Roman"/>
                <a:ea typeface="Times New Roman"/>
                <a:cs typeface="Times New Roman"/>
                <a:sym typeface="Times New Roman"/>
              </a:rPr>
              <a:t>Спасибо за внимание!!!</a:t>
            </a:r>
            <a:endParaRPr sz="28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513300" y="241525"/>
            <a:ext cx="8117400" cy="48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127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работы:</a:t>
            </a: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изучение памятников России, посвященных учителям и создание эскиза своего памятника.</a:t>
            </a:r>
            <a:endParaRPr sz="21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127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Задачи: </a:t>
            </a:r>
            <a:endParaRPr sz="21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9999" marR="1270" lvl="0" indent="-133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AutoNum type="arabicPeriod"/>
            </a:pPr>
            <a:r>
              <a:rPr lang="ru" sz="21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Собрать </a:t>
            </a: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изучить различные источники информации по данной теме;</a:t>
            </a:r>
            <a:endParaRPr sz="21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9999" marR="1270" lvl="0" indent="-133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AutoNum type="arabicPeriod"/>
            </a:pPr>
            <a:r>
              <a:rPr lang="ru" sz="21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Проанализировать </a:t>
            </a: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систематизировать текстовую информацию, подобрать фотографии, относящиеся к теме проекта;</a:t>
            </a:r>
            <a:endParaRPr sz="21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9999" marR="1270" lvl="0" indent="-133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AutoNum type="arabicPeriod"/>
            </a:pPr>
            <a:r>
              <a:rPr lang="ru" sz="21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Создать </a:t>
            </a: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эскиз своего памятника;</a:t>
            </a:r>
            <a:endParaRPr sz="21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9999" marR="1270" lvl="0" indent="-133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AutoNum type="arabicPeriod"/>
            </a:pPr>
            <a:r>
              <a:rPr lang="ru" sz="21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Подготовить </a:t>
            </a:r>
            <a:r>
              <a:rPr lang="ru" sz="21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презентацию результатов своей деятельности.</a:t>
            </a:r>
            <a:endParaRPr sz="21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933125" y="0"/>
            <a:ext cx="73371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500"/>
              </a:spcBef>
              <a:spcAft>
                <a:spcPts val="15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«Первой учительнице» в Саратове</a:t>
            </a:r>
            <a:endParaRPr sz="2100" b="1" dirty="0"/>
          </a:p>
        </p:txBody>
      </p:sp>
      <p:pic>
        <p:nvPicPr>
          <p:cNvPr id="67" name="Google Shape;67;p15" descr="ПАМЯТНИКИ УЧИТЕЛЯМ В РАЗНЫХ ГОРОДАХ РОССИИ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725" y="847088"/>
            <a:ext cx="4288275" cy="318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 descr="ПАМЯТНИКИ УЧИТЕЛЯМ В РАЗНЫХ ГОРОДАХ РОССИИ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22440" y="825054"/>
            <a:ext cx="2306025" cy="344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 descr="ПАМЯТНИКИ УЧИТЕЛЯМ В РАЗНЫХ ГОРОДАХ РОССИИ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63780" y="2745518"/>
            <a:ext cx="3030125" cy="224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/>
        </p:nvSpPr>
        <p:spPr>
          <a:xfrm>
            <a:off x="1317225" y="0"/>
            <a:ext cx="6247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1270" lvl="0" indent="457200" algn="ctr" rtl="0">
              <a:lnSpc>
                <a:spcPct val="150000"/>
              </a:lnSpc>
              <a:spcBef>
                <a:spcPts val="500"/>
              </a:spcBef>
              <a:spcAft>
                <a:spcPts val="15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учительнице в Оренбурге</a:t>
            </a:r>
            <a:endParaRPr sz="21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5" name="Google Shape;75;p16" descr="ПАМЯТНИКИ УЧИТЕЛЯМ В РАЗНЫХ ГОРОДАХ РОССИИ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231" y="1046602"/>
            <a:ext cx="4801545" cy="3260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6063" y="1101687"/>
            <a:ext cx="3411854" cy="3172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/>
        </p:nvSpPr>
        <p:spPr>
          <a:xfrm>
            <a:off x="1598550" y="-253950"/>
            <a:ext cx="59469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учителю в Санкт-Петербурге</a:t>
            </a:r>
            <a:endParaRPr sz="2100" b="1" dirty="0">
              <a:solidFill>
                <a:srgbClr val="18070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299" y="853619"/>
            <a:ext cx="3037675" cy="405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3430" y="787518"/>
            <a:ext cx="4050225" cy="405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/>
        </p:nvSpPr>
        <p:spPr>
          <a:xfrm>
            <a:off x="806917" y="-253950"/>
            <a:ext cx="75522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1270" lvl="0" indent="457200" algn="ctr" rtl="0">
              <a:lnSpc>
                <a:spcPct val="150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«Преподаватель и студент» в Воронеже</a:t>
            </a:r>
            <a:endParaRPr sz="2100" dirty="0"/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6141" y="711302"/>
            <a:ext cx="4112950" cy="305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5017" y="1868073"/>
            <a:ext cx="4461722" cy="29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/>
        </p:nvSpPr>
        <p:spPr>
          <a:xfrm>
            <a:off x="978835" y="-253950"/>
            <a:ext cx="75522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1270" lvl="0" indent="457200" algn="ctr" rtl="0">
              <a:lnSpc>
                <a:spcPct val="150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русской учительнице в Махачкале (Дагестан)</a:t>
            </a:r>
            <a:endParaRPr sz="2100" dirty="0"/>
          </a:p>
        </p:txBody>
      </p:sp>
      <p:pic>
        <p:nvPicPr>
          <p:cNvPr id="96" name="Google Shape;96;p19"/>
          <p:cNvPicPr preferRelativeResize="0"/>
          <p:nvPr/>
        </p:nvPicPr>
        <p:blipFill rotWithShape="1">
          <a:blip r:embed="rId3">
            <a:alphaModFix/>
          </a:blip>
          <a:srcRect r="15860"/>
          <a:stretch/>
        </p:blipFill>
        <p:spPr>
          <a:xfrm>
            <a:off x="289145" y="692622"/>
            <a:ext cx="3957237" cy="350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/>
          <p:cNvPicPr preferRelativeResize="0"/>
          <p:nvPr/>
        </p:nvPicPr>
        <p:blipFill rotWithShape="1">
          <a:blip r:embed="rId4">
            <a:alphaModFix/>
          </a:blip>
          <a:srcRect l="8056" r="9059"/>
          <a:stretch/>
        </p:blipFill>
        <p:spPr>
          <a:xfrm>
            <a:off x="4513607" y="1422801"/>
            <a:ext cx="4378163" cy="350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/>
        </p:nvSpPr>
        <p:spPr>
          <a:xfrm>
            <a:off x="1035586" y="-295697"/>
            <a:ext cx="7634689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Памятник учителю в Томске</a:t>
            </a:r>
            <a:endParaRPr sz="2100" b="1" dirty="0">
              <a:solidFill>
                <a:srgbClr val="18070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566" y="813004"/>
            <a:ext cx="4445500" cy="309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7680" y="1727404"/>
            <a:ext cx="4128139" cy="3098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/>
        </p:nvSpPr>
        <p:spPr>
          <a:xfrm>
            <a:off x="763742" y="-253950"/>
            <a:ext cx="78156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1270" lvl="0" indent="457200" algn="ctr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100" b="1" dirty="0">
                <a:solidFill>
                  <a:srgbClr val="18070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Молодая учительница (г. Дмитров, Московская область)</a:t>
            </a:r>
            <a:endParaRPr sz="2100" dirty="0"/>
          </a:p>
        </p:txBody>
      </p:sp>
      <p:pic>
        <p:nvPicPr>
          <p:cNvPr id="110" name="Google Shape;11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550" y="592200"/>
            <a:ext cx="2858400" cy="428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9825" y="633350"/>
            <a:ext cx="2361403" cy="420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6103" y="674475"/>
            <a:ext cx="2694134" cy="42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157</Words>
  <Application>Microsoft Office PowerPoint</Application>
  <PresentationFormat>Экран (16:9)</PresentationFormat>
  <Paragraphs>26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4</cp:revision>
  <dcterms:modified xsi:type="dcterms:W3CDTF">2023-01-27T03:45:15Z</dcterms:modified>
</cp:coreProperties>
</file>