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73" r:id="rId4"/>
    <p:sldId id="257" r:id="rId5"/>
    <p:sldId id="265" r:id="rId6"/>
    <p:sldId id="274" r:id="rId7"/>
    <p:sldId id="266" r:id="rId8"/>
    <p:sldId id="268" r:id="rId9"/>
    <p:sldId id="269" r:id="rId10"/>
    <p:sldId id="258" r:id="rId11"/>
    <p:sldId id="267" r:id="rId12"/>
    <p:sldId id="272" r:id="rId13"/>
    <p:sldId id="275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81" autoAdjust="0"/>
    <p:restoredTop sz="94660"/>
  </p:normalViewPr>
  <p:slideViewPr>
    <p:cSldViewPr showGuides="1">
      <p:cViewPr>
        <p:scale>
          <a:sx n="76" d="100"/>
          <a:sy n="76" d="100"/>
        </p:scale>
        <p:origin x="-1092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226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807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657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405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618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455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193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724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0093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229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032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3847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94622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382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4538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84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937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7169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2016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6306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1186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792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6462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2313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708806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0758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265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45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76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82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234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830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61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5203D-3DDD-48E0-8FA4-5DD3B5E2455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6A96C-D14D-4B34-9EA2-F6EECFDE0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67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18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A51D494-700D-40F7-8727-8AFD52B9E64D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12.10.2022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D80A336-7173-4B66-A768-3BE28AC665C0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118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psearch&amp;uinfo=sw-1263-sh-906-fw-1038-fh-598-pd-1&amp;p=1&amp;text=%D1%91%D0%BB%D0%BE%D1%87%D0%BA%D0%B0%20%D0%B2%20%D0%BE%D1%81%D0%B5%D0%BD%D0%BD%D0%B5%D0%BC%20%D0%BB%D0%B5%D1%81%D1%83&amp;pos=38&amp;lr=75&amp;rpt=simage&amp;img_url=http://img12.nnm.ru/1/0/e/2/8/a3fb6be2266ec77d762da75766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0.png"/><Relationship Id="rId3" Type="http://schemas.openxmlformats.org/officeDocument/2006/relationships/hyperlink" Target="http://images.yandex.ru/yandsearch?text=%D0%BB%D0%B8%D1%81%D1%82%D1%8C%D1%8F%20%D0%BE%D1%81%D0%B8%D0%BD%D1%8B%20%D0%BA%D0%B0%D1%80%D1%82%D0%B8%D0%BD%D0%BA%D0%B8&amp;img_url=http://www.tourism.ru/docs/report/foot-water/14/40/363/barg04/8164.jpg&amp;pos=8&amp;uinfo=sw-1263-sh-906-fw-1038-fh-598-pd-1&amp;rpt=simage" TargetMode="External"/><Relationship Id="rId7" Type="http://schemas.openxmlformats.org/officeDocument/2006/relationships/image" Target="../media/image7.png"/><Relationship Id="rId12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%D0%BB%D0%B8%D1%81%D1%82%D1%8C%D1%8F%20%D0%BA%D0%BB%D1%91%D0%BD%D0%B0%20%D0%BA%D0%B0%D1%80%D1%82%D0%B8%D0%BD%D0%BA%D0%B8&amp;pos=28&amp;uinfo=sw-1263-sh-906-fw-1038-fh-598-pd-1&amp;rpt=simage&amp;img_url=http://www.boston.com/yourtown/news/assets_c/2011/03/107mapleleaf-thumb-145x163-36982.jpg" TargetMode="External"/><Relationship Id="rId11" Type="http://schemas.microsoft.com/office/2007/relationships/hdphoto" Target="../media/hdphoto3.wdp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hyperlink" Target="http://images.yandex.ru/yandsearch?text=%D0%BB%D0%B8%D1%81%D1%82%D1%8C%D1%8F%20%D0%B8%D0%B2%D1%8B%20%D0%BA%D0%B0%D1%80%D1%82%D0%B8%D0%BD%D0%BA%D0%B8&amp;pos=0&amp;uinfo=sw-1263-sh-906-fw-1038-fh-598-pd-1&amp;rpt=simage&amp;img_url=http://img0.liveinternet.ru/images/foto/b/3/502/1415502/f_15733016_small.jpg" TargetMode="External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1%91%D0%BB%D0%BE%D1%87%D0%BA%D0%B0%20%D0%B2%20%D0%BE%D1%81%D0%B5%D0%BD%D0%BD%D0%B5%D0%BC%20%D0%BB%D0%B5%D1%81%D1%83&amp;pos=59&amp;uinfo=sw-1263-sh-906-fw-1038-fh-598-pd-1&amp;rpt=simage&amp;img_url=http://ds787.okis.ru/img/ds787/Autumn00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4394721"/>
            <a:ext cx="885698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Изложение «Ёлочка»</a:t>
            </a:r>
            <a:endParaRPr lang="ru-RU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88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g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620688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260648"/>
            <a:ext cx="79928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 И стоит ёлочка счастливая. У всех на глазах из колючей и хвойной стала мягкой и лиственной. В золотом шитье, багрянце и бронзе.</a:t>
            </a:r>
            <a:endParaRPr lang="ru-RU" sz="4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3478"/>
          <a:stretch/>
        </p:blipFill>
        <p:spPr>
          <a:xfrm>
            <a:off x="6680249" y="3694737"/>
            <a:ext cx="2450804" cy="32070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9021" r="-1080" b="9789"/>
          <a:stretch/>
        </p:blipFill>
        <p:spPr>
          <a:xfrm>
            <a:off x="79605" y="3801720"/>
            <a:ext cx="2832816" cy="15092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013" y="5396932"/>
            <a:ext cx="2376264" cy="14590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0071" y="4248766"/>
            <a:ext cx="2082015" cy="220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3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943304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ждение ёло</a:t>
            </a:r>
            <a:r>
              <a:rPr lang="ru-RU" sz="4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ос</a:t>
            </a:r>
            <a:r>
              <a:rPr lang="ru-RU" sz="4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(весной, летом, выросла)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0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107504" y="836712"/>
            <a:ext cx="9036496" cy="4034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дарки для ёло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( д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я, всп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нают,  подарки,  дарит, красные ф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нарики, р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няет,  звёзды, бронзовые ры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ки, жёлтые к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нфе</a:t>
            </a:r>
            <a:r>
              <a:rPr lang="ru-RU" sz="4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тт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и)</a:t>
            </a:r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869160"/>
            <a:ext cx="896448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вращение ёлочки. ( из к</a:t>
            </a:r>
            <a:r>
              <a:rPr lang="ru-RU" sz="40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лючей хвойной,  мя</a:t>
            </a:r>
            <a:r>
              <a:rPr lang="ru-RU" sz="40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гк</a:t>
            </a: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 и листве</a:t>
            </a:r>
            <a:r>
              <a:rPr lang="ru-RU" sz="40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ой, золотое шит</a:t>
            </a:r>
            <a:r>
              <a:rPr lang="ru-RU" sz="40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ё, б</a:t>
            </a:r>
            <a:r>
              <a:rPr lang="ru-RU" sz="40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грянец,  бронза)</a:t>
            </a:r>
            <a:endParaRPr lang="ru-RU" sz="4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15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563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332656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Изложение  «Ёлочка»</a:t>
            </a:r>
          </a:p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 52, упр. 78</a:t>
            </a:r>
          </a:p>
          <a:p>
            <a:endParaRPr lang="ru-RU" sz="3600" dirty="0"/>
          </a:p>
          <a:p>
            <a:endParaRPr lang="ru-RU" sz="3600" dirty="0"/>
          </a:p>
        </p:txBody>
      </p:sp>
      <p:pic>
        <p:nvPicPr>
          <p:cNvPr id="1026" name="Picture 2" descr="http://picsdesktop.net/autumn/1152x864/PicsDesktop.net_233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86816"/>
            <a:ext cx="5832648" cy="437971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229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0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" t="3890" r="2718" b="4795"/>
          <a:stretch/>
        </p:blipFill>
        <p:spPr bwMode="auto">
          <a:xfrm>
            <a:off x="0" y="0"/>
            <a:ext cx="9212664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489904"/>
            <a:ext cx="724503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появилась ёлочка на свет?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2559095"/>
            <a:ext cx="81776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происходит в лесу каждый год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день рождения ёлочки?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5" y="3636311"/>
            <a:ext cx="5125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ей дарит осинка?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4221088"/>
            <a:ext cx="6354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роняет на ёлочку клён?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4805863"/>
            <a:ext cx="6068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засыпает ёлочку ива?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7" y="5589240"/>
            <a:ext cx="8365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ёлочка стоит осенью счастливая</a:t>
            </a:r>
            <a:r>
              <a:rPr lang="ru-RU" sz="3200" b="1" dirty="0" smtClean="0"/>
              <a:t>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393356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1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m7-tub-ru.yandex.net/i?id=289560453-38-72&amp;n=21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333" b="100000" l="19000" r="88500">
                        <a14:foregroundMark x1="61000" y1="77333" x2="71500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26" t="4088" r="10491"/>
          <a:stretch/>
        </p:blipFill>
        <p:spPr bwMode="auto">
          <a:xfrm rot="19726116">
            <a:off x="322270" y="-307769"/>
            <a:ext cx="3169429" cy="292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6777" y="2204866"/>
            <a:ext cx="2757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осины (фонарик)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s3-2.kiva.org/img/w800/329035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45" b="98134" l="1667" r="92500">
                        <a14:foregroundMark x1="37708" y1="58955" x2="34583" y2="69963"/>
                        <a14:foregroundMark x1="35000" y1="73321" x2="35000" y2="75187"/>
                        <a14:foregroundMark x1="35000" y1="77425" x2="33542" y2="82463"/>
                        <a14:foregroundMark x1="33958" y1="83769" x2="33958" y2="83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5958">
            <a:off x="6131280" y="178693"/>
            <a:ext cx="2294224" cy="256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19965" y="2204865"/>
            <a:ext cx="5330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клёна (оранжевые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звёзды)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://img0.liveinternet.ru/images/foto/b/3/502/1415502/f_15733016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500" b="98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95137">
            <a:off x="1695926" y="2154572"/>
            <a:ext cx="1557342" cy="37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9" y="4653136"/>
            <a:ext cx="37640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ивы (тонкие золотые рыбки)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64675" y="331518"/>
            <a:ext cx="1710580" cy="11281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3"/>
          <a:srcRect l="8860" r="-1574" b="4672"/>
          <a:stretch/>
        </p:blipFill>
        <p:spPr>
          <a:xfrm rot="16200000">
            <a:off x="3899403" y="3214680"/>
            <a:ext cx="2808312" cy="21694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12160" y="3244334"/>
            <a:ext cx="313184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берёзы (жёлтые конфетти)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8922" y="3530789"/>
            <a:ext cx="1326000" cy="13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335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>
                <a:solidFill>
                  <a:schemeClr val="accent1">
                    <a:tint val="88000"/>
                    <a:satMod val="150000"/>
                  </a:schemeClr>
                </a:solidFill>
              </a:rPr>
              <a:t>Определи тип текста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908720"/>
            <a:ext cx="8507908" cy="41878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Повествовательный</a:t>
            </a:r>
          </a:p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описание</a:t>
            </a:r>
          </a:p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рассуждение</a:t>
            </a:r>
          </a:p>
        </p:txBody>
      </p:sp>
    </p:spTree>
    <p:extLst>
      <p:ext uri="{BB962C8B-B14F-4D97-AF65-F5344CB8AC3E}">
        <p14:creationId xmlns:p14="http://schemas.microsoft.com/office/powerpoint/2010/main" val="4274252190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7" y="1484784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</a:t>
            </a:r>
            <a:r>
              <a:rPr lang="ru-RU" sz="5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ждение ёло</a:t>
            </a:r>
            <a:r>
              <a:rPr lang="ru-RU" sz="5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</a:t>
            </a: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ос</a:t>
            </a:r>
            <a:r>
              <a:rPr lang="ru-RU" sz="5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5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</a:t>
            </a:r>
            <a:endParaRPr lang="ru-RU" sz="5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188640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1115615" y="3174317"/>
            <a:ext cx="78488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6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дарки для ёло</a:t>
            </a:r>
            <a:r>
              <a:rPr lang="ru-RU" sz="5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</a:t>
            </a: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</a:t>
            </a:r>
            <a:endParaRPr lang="ru-RU" sz="5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6" y="4293096"/>
            <a:ext cx="79208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Превращение ёлочки</a:t>
            </a:r>
            <a:endParaRPr lang="ru-RU" sz="5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65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2002" y="332656"/>
            <a:ext cx="2451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Вступление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12168" y="965515"/>
            <a:ext cx="7119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1. Рождение ёлочки осенью.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2002" y="1882279"/>
            <a:ext cx="57482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сной ёло</a:t>
            </a:r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чк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было</a:t>
            </a:r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летом…… </a:t>
            </a:r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осенью  выр</a:t>
            </a: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53779" t="19761" r="3697" b="3380"/>
          <a:stretch/>
        </p:blipFill>
        <p:spPr>
          <a:xfrm>
            <a:off x="6479704" y="3244143"/>
            <a:ext cx="2664296" cy="361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81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5523" y="332656"/>
            <a:ext cx="2598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Основная часть</a:t>
            </a:r>
            <a:endParaRPr lang="ru-RU" sz="2800" b="1" dirty="0"/>
          </a:p>
        </p:txBody>
      </p:sp>
      <p:pic>
        <p:nvPicPr>
          <p:cNvPr id="4098" name="Picture 2" descr="http://izhevsk.ru/forums/icons/forum_pictures/006716/6716578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4664"/>
            <a:ext cx="2981325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12168" y="855876"/>
            <a:ext cx="7119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2. Подарки для ёлочки</a:t>
            </a:r>
            <a:r>
              <a:rPr lang="ru-RU" sz="3200" b="1" dirty="0" smtClean="0">
                <a:solidFill>
                  <a:prstClr val="black"/>
                </a:solidFill>
              </a:rPr>
              <a:t>.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523" y="1556792"/>
            <a:ext cx="746888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3600" b="1" dirty="0" smtClean="0"/>
              <a:t>Каждую осень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на день рожден</a:t>
            </a:r>
            <a:r>
              <a:rPr lang="ru-RU" sz="3600" b="1" dirty="0" smtClean="0">
                <a:solidFill>
                  <a:srgbClr val="FF0000"/>
                </a:solidFill>
              </a:rPr>
              <a:t>ия</a:t>
            </a:r>
            <a:r>
              <a:rPr lang="ru-RU" sz="3600" b="1" dirty="0" smtClean="0"/>
              <a:t>, 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     </a:t>
            </a:r>
            <a:r>
              <a:rPr lang="ru-RU" sz="3600" b="1" dirty="0" smtClean="0">
                <a:solidFill>
                  <a:srgbClr val="FF0000"/>
                </a:solidFill>
              </a:rPr>
              <a:t>по</a:t>
            </a:r>
            <a:r>
              <a:rPr lang="ru-RU" sz="3600" b="1" dirty="0" smtClean="0"/>
              <a:t>дарки – красивые листья</a:t>
            </a:r>
          </a:p>
          <a:p>
            <a:r>
              <a:rPr lang="ru-RU" sz="3600" b="1" dirty="0" smtClean="0"/>
              <a:t>3. Осина </a:t>
            </a:r>
            <a:r>
              <a:rPr lang="ru-RU" sz="3600" b="1" dirty="0"/>
              <a:t>- к</a:t>
            </a:r>
            <a:r>
              <a:rPr lang="ru-RU" sz="3600" b="1" dirty="0">
                <a:solidFill>
                  <a:srgbClr val="FF0000"/>
                </a:solidFill>
              </a:rPr>
              <a:t>и</a:t>
            </a:r>
            <a:r>
              <a:rPr lang="ru-RU" sz="3600" b="1" dirty="0"/>
              <a:t>тайские ф</a:t>
            </a:r>
            <a:r>
              <a:rPr lang="ru-RU" sz="3600" b="1" dirty="0">
                <a:solidFill>
                  <a:srgbClr val="FF0000"/>
                </a:solidFill>
              </a:rPr>
              <a:t>о</a:t>
            </a:r>
            <a:r>
              <a:rPr lang="ru-RU" sz="3600" b="1" dirty="0"/>
              <a:t>нар</a:t>
            </a:r>
            <a:r>
              <a:rPr lang="ru-RU" sz="3600" b="1" dirty="0">
                <a:solidFill>
                  <a:srgbClr val="FF0000"/>
                </a:solidFill>
              </a:rPr>
              <a:t>и</a:t>
            </a:r>
            <a:r>
              <a:rPr lang="ru-RU" sz="3600" b="1" dirty="0"/>
              <a:t>ки</a:t>
            </a:r>
          </a:p>
          <a:p>
            <a:r>
              <a:rPr lang="ru-RU" sz="3600" b="1" dirty="0" smtClean="0"/>
              <a:t>4. Клён – золотые звёзды…</a:t>
            </a:r>
          </a:p>
          <a:p>
            <a:r>
              <a:rPr lang="ru-RU" sz="3600" b="1" dirty="0" smtClean="0"/>
              <a:t>5. Ивы – бронзовые листья…</a:t>
            </a:r>
          </a:p>
          <a:p>
            <a:r>
              <a:rPr lang="ru-RU" sz="3600" b="1" dirty="0" smtClean="0"/>
              <a:t>6. Берёзы  - жёлтыми конфетти..</a:t>
            </a:r>
          </a:p>
        </p:txBody>
      </p:sp>
    </p:spTree>
    <p:extLst>
      <p:ext uri="{BB962C8B-B14F-4D97-AF65-F5344CB8AC3E}">
        <p14:creationId xmlns:p14="http://schemas.microsoft.com/office/powerpoint/2010/main" val="2039335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263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Office</vt:lpstr>
      <vt:lpstr>Солнцестояние</vt:lpstr>
      <vt:lpstr>1_Солнцестояние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Определи тип текста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User</cp:lastModifiedBy>
  <cp:revision>24</cp:revision>
  <dcterms:created xsi:type="dcterms:W3CDTF">2013-09-05T21:09:49Z</dcterms:created>
  <dcterms:modified xsi:type="dcterms:W3CDTF">2022-10-12T09:52:23Z</dcterms:modified>
</cp:coreProperties>
</file>