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23924-64E5-40D3-BE74-F4F450C014A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868F89-55EA-4A59-9FA2-2562DAB0C1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641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854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01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92581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9288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3206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822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5230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226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88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884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17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841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1729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733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603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77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54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22E37EF-4598-4504-B66B-4E2BA104193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F4EE436-8E41-4B2B-ABBB-D506938EFB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667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D02BD2-552B-43B9-4641-E6B45B14E4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ДЕМО версия ВПР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C0B09B-5A70-F8A8-981B-3736699391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5400" dirty="0"/>
              <a:t>2023</a:t>
            </a:r>
          </a:p>
          <a:p>
            <a:r>
              <a:rPr lang="ru-RU" sz="4000" dirty="0"/>
              <a:t>ФИОКО</a:t>
            </a:r>
          </a:p>
        </p:txBody>
      </p:sp>
    </p:spTree>
    <p:extLst>
      <p:ext uri="{BB962C8B-B14F-4D97-AF65-F5344CB8AC3E}">
        <p14:creationId xmlns:p14="http://schemas.microsoft.com/office/powerpoint/2010/main" val="2321074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E42BE2-8BB5-DCA6-978A-08914429A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105087"/>
          </a:xfrm>
        </p:spPr>
        <p:txBody>
          <a:bodyPr/>
          <a:lstStyle/>
          <a:p>
            <a:r>
              <a:rPr lang="ru-RU" dirty="0"/>
              <a:t>ЗАДАНИЕ 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5AF33C-12FD-E863-286C-0CA50D672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6141" y="1541928"/>
            <a:ext cx="10919013" cy="4679577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1.  В современном мире плохо образованному или совсем неграмотному человеку не удастся найти хорошо оплачиваемую работу и обеспечить достойный уровень жизни себе и своей семье, поэтому</a:t>
            </a:r>
          </a:p>
          <a:p>
            <a:r>
              <a:rPr lang="ru-RU" b="1" dirty="0"/>
              <a:t>государство заботится о своих гражданах и даёт им возможность получить образование; (Может быть дан иной уместный ответ на вопрос).</a:t>
            </a:r>
          </a:p>
          <a:p>
            <a:endParaRPr lang="ru-RU" b="1" dirty="0"/>
          </a:p>
          <a:p>
            <a:r>
              <a:rPr lang="ru-RU" b="1" dirty="0"/>
              <a:t>2.  Рассказ о своей учебной деятельности должен включать:</a:t>
            </a:r>
          </a:p>
          <a:p>
            <a:r>
              <a:rPr lang="ru-RU" b="1" dirty="0"/>
              <a:t>— указание одного или нескольких учебных предметов, которые нравятся обучающемуся;</a:t>
            </a:r>
          </a:p>
          <a:p>
            <a:r>
              <a:rPr lang="ru-RU" b="1" dirty="0"/>
              <a:t>— объяснение того, чем привлекательны, интересны для обучающегося указанные им учебные предметы (или один учебный предмет);</a:t>
            </a:r>
          </a:p>
          <a:p>
            <a:r>
              <a:rPr lang="ru-RU" b="1" dirty="0"/>
              <a:t>— указание одного или нескольких учебных предметов, которые являются самыми трудными для обучающегося;</a:t>
            </a:r>
          </a:p>
          <a:p>
            <a:r>
              <a:rPr lang="ru-RU" b="1" dirty="0"/>
              <a:t>— объяснение причины трудности указанных учебных предметов (или одного учебного предмета)</a:t>
            </a:r>
          </a:p>
          <a:p>
            <a:r>
              <a:rPr lang="ru-RU" b="1" dirty="0"/>
              <a:t>МАКСИМУМ - 4 БАЛЛА</a:t>
            </a:r>
          </a:p>
        </p:txBody>
      </p:sp>
    </p:spTree>
    <p:extLst>
      <p:ext uri="{BB962C8B-B14F-4D97-AF65-F5344CB8AC3E}">
        <p14:creationId xmlns:p14="http://schemas.microsoft.com/office/powerpoint/2010/main" val="369439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441F16-CD4D-0A76-ADE7-E745D425E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819774"/>
          </a:xfrm>
        </p:spPr>
        <p:txBody>
          <a:bodyPr/>
          <a:lstStyle/>
          <a:p>
            <a:r>
              <a:rPr lang="ru-RU" dirty="0"/>
              <a:t>ЗАДАНИЯ 2 И 4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7A0AAD-3DCB-F3CE-48C3-EC95394F5D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Номер задания Правильный ответ</a:t>
            </a:r>
          </a:p>
          <a:p>
            <a:r>
              <a:rPr lang="ru-RU" b="1" dirty="0"/>
              <a:t>2) 235 (в любой последовательности)</a:t>
            </a:r>
          </a:p>
          <a:p>
            <a:r>
              <a:rPr lang="ru-RU" b="1" dirty="0"/>
              <a:t>4) 1221 </a:t>
            </a:r>
          </a:p>
          <a:p>
            <a:endParaRPr lang="ru-RU" b="1" dirty="0"/>
          </a:p>
          <a:p>
            <a:r>
              <a:rPr lang="ru-RU" b="1" dirty="0"/>
              <a:t>МАКСИМУМ 1 БАЛЛ ЗА КАЖДОЕ ЗАДАНИЕ</a:t>
            </a:r>
          </a:p>
        </p:txBody>
      </p:sp>
    </p:spTree>
    <p:extLst>
      <p:ext uri="{BB962C8B-B14F-4D97-AF65-F5344CB8AC3E}">
        <p14:creationId xmlns:p14="http://schemas.microsoft.com/office/powerpoint/2010/main" val="97632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1FD678-90F2-16AA-BD34-C66C32780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712197"/>
          </a:xfrm>
        </p:spPr>
        <p:txBody>
          <a:bodyPr>
            <a:normAutofit fontScale="90000"/>
          </a:bodyPr>
          <a:lstStyle/>
          <a:p>
            <a:r>
              <a:rPr lang="ru-RU" dirty="0"/>
              <a:t>ЗАДАНИЕ 3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BE7DA96-4F5B-9D8F-B43B-42F9A646EE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106" y="1846729"/>
            <a:ext cx="10721788" cy="4401671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/>
              <a:t>Правильный ответ должен содержать следующие элементы: 1) ответ на первый вопрос и предположение: – ответ на первый вопрос: наибольшая доля опрошенных ответила, что проводит в Интернете в день от 1 до 3 часов; (Ответ на вопрос может быть дан в иной, близкой по смыслу формулировке.) – предположение, например: обычно у людей бывает столько свободного времени после учёбы или работы; (Может быть высказано иное уместное предположение.) </a:t>
            </a:r>
          </a:p>
          <a:p>
            <a:r>
              <a:rPr lang="ru-RU" b="1" dirty="0"/>
              <a:t>2) ответ на второй вопрос с объяснением, например: – наибольшая доля опрошенных проводит много времени в Интернете. За это время можно было бы успеть погулять, заняться спортом, выполнить необходимые домашние дела; – наибольшая доля проводит мало времени в Интернете. Этого времени может не хватить на то, чтобы пообщаться со всеми знакомыми, скачать интересный фильм или музыку, поработать, посмотреть новости и т.п. (Также может быть дан и обоснован ответ о том, что большинство опрошенных проводят достаточно (не много, но и не мало) времени в Интернете.)</a:t>
            </a:r>
          </a:p>
          <a:p>
            <a:r>
              <a:rPr lang="ru-RU" b="1" dirty="0"/>
              <a:t>МАКСИМУМ - 3 БАЛЛА</a:t>
            </a:r>
          </a:p>
        </p:txBody>
      </p:sp>
    </p:spTree>
    <p:extLst>
      <p:ext uri="{BB962C8B-B14F-4D97-AF65-F5344CB8AC3E}">
        <p14:creationId xmlns:p14="http://schemas.microsoft.com/office/powerpoint/2010/main" val="2216055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29B16E-25EC-B553-24FF-B27A60685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5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435F5F-3B6E-AD7E-A03F-23638C6D9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945341"/>
            <a:ext cx="9601196" cy="3930527"/>
          </a:xfrm>
        </p:spPr>
        <p:txBody>
          <a:bodyPr/>
          <a:lstStyle/>
          <a:p>
            <a:r>
              <a:rPr lang="ru-RU" b="1" dirty="0"/>
              <a:t>Правильный ответ может содержать следующие элементы: </a:t>
            </a:r>
          </a:p>
          <a:p>
            <a:r>
              <a:rPr lang="ru-RU" b="1" dirty="0"/>
              <a:t>1) ответ на вопрос, например: способность человека приносить радость, бескорыстно помогать другим людям, сопереживать им; </a:t>
            </a:r>
          </a:p>
          <a:p>
            <a:r>
              <a:rPr lang="ru-RU" b="1" dirty="0"/>
              <a:t>2) объяснение, например: доброта идёт от души, сердца одного человека к душе, сердцу другого человека, она выражается в таком отношении, которое может услышать даже тот, у кого проблемы со слухом и увидеть тот, у кого проблемы со зрением. Элементы ответа могут быть сформулированы иначе</a:t>
            </a:r>
          </a:p>
          <a:p>
            <a:r>
              <a:rPr lang="ru-RU" b="1" dirty="0"/>
              <a:t>МАКСИМАЛЬНЫЙ БАЛЛ - 2</a:t>
            </a:r>
          </a:p>
        </p:txBody>
      </p:sp>
    </p:spTree>
    <p:extLst>
      <p:ext uri="{BB962C8B-B14F-4D97-AF65-F5344CB8AC3E}">
        <p14:creationId xmlns:p14="http://schemas.microsoft.com/office/powerpoint/2010/main" val="2049355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C84B20-3F5E-C8FA-2F32-23D58013D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6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A3A575E-4F3C-A85B-73AF-505AFCEE7D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447365"/>
            <a:ext cx="9601196" cy="3428503"/>
          </a:xfrm>
        </p:spPr>
        <p:txBody>
          <a:bodyPr/>
          <a:lstStyle/>
          <a:p>
            <a:r>
              <a:rPr lang="ru-RU" b="1" dirty="0"/>
              <a:t>Правильный ответ может содержать следующие элементы: </a:t>
            </a:r>
          </a:p>
          <a:p>
            <a:r>
              <a:rPr lang="ru-RU" b="1" dirty="0"/>
              <a:t>1) ответ на вопрос, например: духовной и экономической;</a:t>
            </a:r>
          </a:p>
          <a:p>
            <a:r>
              <a:rPr lang="ru-RU" b="1" dirty="0"/>
              <a:t> 2) объяснение, например: телесериал относится прежде всего к духовной сфере общества; торговля книгами – к экономической. Элементы ответа могут быть сформулированы иначе</a:t>
            </a:r>
          </a:p>
          <a:p>
            <a:r>
              <a:rPr lang="ru-RU" b="1" dirty="0"/>
              <a:t>МАКСИМАЛЬНЫЙ БАЛЛ - 2</a:t>
            </a:r>
          </a:p>
        </p:txBody>
      </p:sp>
    </p:spTree>
    <p:extLst>
      <p:ext uri="{BB962C8B-B14F-4D97-AF65-F5344CB8AC3E}">
        <p14:creationId xmlns:p14="http://schemas.microsoft.com/office/powerpoint/2010/main" val="3189430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7D2A04-99D6-26F6-6051-5ED3D977A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ЗАДАНИЕ 7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774DCB-2D1F-C6B8-5B9C-7AB07D402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061882"/>
            <a:ext cx="9601196" cy="381398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/>
              <a:t>Правильный ответ должен содержать следующие элементы: </a:t>
            </a:r>
          </a:p>
          <a:p>
            <a:r>
              <a:rPr lang="ru-RU" b="1" dirty="0"/>
              <a:t>1) ответ на первый вопрос: – название потребности, например: в еде/пище/питании; – объяснение того, почему данную потребность относят к указанному виду, например: удовлетворение этой потребности необходимо для сохранения жизнеспособности организма; (Может быть дано другое корректное название потребности и иное объяснение.) </a:t>
            </a:r>
          </a:p>
          <a:p>
            <a:r>
              <a:rPr lang="ru-RU" b="1" dirty="0"/>
              <a:t>2) ответ на второй вопрос, например: питание должно быть сбалансированным. Может быть дан другой ответ на второй вопрос</a:t>
            </a:r>
          </a:p>
          <a:p>
            <a:r>
              <a:rPr lang="ru-RU" b="1" dirty="0"/>
              <a:t>МАКСИМАЛЬНЫЙ БАЛЛ- 3</a:t>
            </a:r>
          </a:p>
        </p:txBody>
      </p:sp>
    </p:spTree>
    <p:extLst>
      <p:ext uri="{BB962C8B-B14F-4D97-AF65-F5344CB8AC3E}">
        <p14:creationId xmlns:p14="http://schemas.microsoft.com/office/powerpoint/2010/main" val="2120158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E821D-51E9-46E8-0CEE-C7F7AE06A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37703"/>
          </a:xfrm>
        </p:spPr>
        <p:txBody>
          <a:bodyPr/>
          <a:lstStyle/>
          <a:p>
            <a:r>
              <a:rPr lang="ru-RU" dirty="0"/>
              <a:t>ЗАДАНИЕ 8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2EF8B75-462F-F1D6-3CC0-F0969B066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1819835"/>
            <a:ext cx="9601196" cy="405603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/>
              <a:t>Правильный ответ должен содержать краткое (не более 5 предложений) сообщение о нашей стране с использованием четырёх предложенных понятий, например: </a:t>
            </a:r>
          </a:p>
          <a:p>
            <a:r>
              <a:rPr lang="ru-RU" b="1" dirty="0"/>
              <a:t>Наша страна – Российская Федерация, основным законом которой является Конституция Российской Федерации. Конституция закрепляет основы конституционного строя нашей страны, её государственное устройство, а также полномочия законодательных, исполнительных, судебных органов власти, права и свободы человека и гражданина. Так, главой государства является Президент Российской Федерации. Государственными символами нашей страны являются гимн, герб с двуглавым орлом и бело-сине-красный флаг. </a:t>
            </a:r>
          </a:p>
          <a:p>
            <a:r>
              <a:rPr lang="ru-RU" b="1" dirty="0"/>
              <a:t>Может быть составлено другое краткое сообщение с использованием четырёх предложенных понятий. </a:t>
            </a:r>
          </a:p>
          <a:p>
            <a:r>
              <a:rPr lang="ru-RU" b="1" dirty="0"/>
              <a:t>МАКСИМАЛЬНЫЙ БАЛЛ - 5</a:t>
            </a:r>
          </a:p>
        </p:txBody>
      </p:sp>
    </p:spTree>
    <p:extLst>
      <p:ext uri="{BB962C8B-B14F-4D97-AF65-F5344CB8AC3E}">
        <p14:creationId xmlns:p14="http://schemas.microsoft.com/office/powerpoint/2010/main" val="2616508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DE3055-8D86-DA8D-5FFD-78DD8C458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ОЦЕНИВАНИЕ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684A2D-F838-B76C-2A3A-54BDDE3C54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Система оценивания выполнения всей работы</a:t>
            </a:r>
          </a:p>
          <a:p>
            <a:r>
              <a:rPr lang="ru-RU" b="1" dirty="0"/>
              <a:t>Максимальный первичный балл за выполнение работы − 21.</a:t>
            </a:r>
          </a:p>
          <a:p>
            <a:r>
              <a:rPr lang="ru-RU" b="1" dirty="0"/>
              <a:t>Рекомендации по переводу первичных баллов в отметки по пятибалльной шкале</a:t>
            </a:r>
          </a:p>
          <a:p>
            <a:r>
              <a:rPr lang="ru-RU" b="1" dirty="0"/>
              <a:t>Отметка по пятибалльной шкале «2»   «3»      «4»     «5»</a:t>
            </a:r>
          </a:p>
          <a:p>
            <a:r>
              <a:rPr lang="ru-RU" b="1" dirty="0"/>
              <a:t>Первичные баллы                           0–6  7–12  13–17 18–21</a:t>
            </a:r>
          </a:p>
        </p:txBody>
      </p:sp>
    </p:spTree>
    <p:extLst>
      <p:ext uri="{BB962C8B-B14F-4D97-AF65-F5344CB8AC3E}">
        <p14:creationId xmlns:p14="http://schemas.microsoft.com/office/powerpoint/2010/main" val="35249912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31</TotalTime>
  <Words>732</Words>
  <Application>Microsoft Office PowerPoint</Application>
  <PresentationFormat>Широкоэкранный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Garamond</vt:lpstr>
      <vt:lpstr>Натуральные материалы</vt:lpstr>
      <vt:lpstr>ДЕМО версия ВПР</vt:lpstr>
      <vt:lpstr>ЗАДАНИЕ 1</vt:lpstr>
      <vt:lpstr>ЗАДАНИЯ 2 И 4</vt:lpstr>
      <vt:lpstr>ЗАДАНИЕ 3</vt:lpstr>
      <vt:lpstr>ЗАДАНИЕ 5</vt:lpstr>
      <vt:lpstr>ЗАДАНИЕ 6</vt:lpstr>
      <vt:lpstr>ЗАДАНИЕ 7</vt:lpstr>
      <vt:lpstr>ЗАДАНИЕ 8</vt:lpstr>
      <vt:lpstr>ОЦЕНИВАНИЕ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 версия ВПР</dc:title>
  <dc:creator>Татьяна Янкова</dc:creator>
  <cp:lastModifiedBy>Татьяна Янкова</cp:lastModifiedBy>
  <cp:revision>1</cp:revision>
  <dcterms:created xsi:type="dcterms:W3CDTF">2023-02-06T10:32:49Z</dcterms:created>
  <dcterms:modified xsi:type="dcterms:W3CDTF">2023-02-06T11:04:29Z</dcterms:modified>
</cp:coreProperties>
</file>