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2" r:id="rId1"/>
  </p:sldMasterIdLst>
  <p:sldIdLst>
    <p:sldId id="256" r:id="rId2"/>
    <p:sldId id="257" r:id="rId3"/>
    <p:sldId id="258" r:id="rId4"/>
    <p:sldId id="279" r:id="rId5"/>
    <p:sldId id="277" r:id="rId6"/>
    <p:sldId id="278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62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123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837C78E-C862-4A26-9D01-B4655F119FF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0739597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2BE6-475C-44F7-ABBB-1FC17A8E106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8967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2BE6-475C-44F7-ABBB-1FC17A8E106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918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2BE6-475C-44F7-ABBB-1FC17A8E106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5331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2BE6-475C-44F7-ABBB-1FC17A8E106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6944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2BE6-475C-44F7-ABBB-1FC17A8E106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574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22BE6-475C-44F7-ABBB-1FC17A8E1064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138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D53C4-3EAB-44CF-9F07-B272B9484AED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707228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BA5AC7-8B56-4388-8363-91E40D39CB1F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4761310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2140A-7D18-4A1A-84D4-AA9D5615D68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3340671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D7D9AB-964D-4665-87ED-0154DD88305D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017541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45E7F-B08B-44F1-B438-1DCBCFE2F1A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6977199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50EE0-74FA-4420-BC22-0009EB1BDA2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8867755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8E653-A691-4C5E-9739-41B76EE7411D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0438607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E4531-2973-4B23-A3DB-5BA526B554B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063467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9E177-1293-4E80-9B00-6204795A685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302113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B8A6F-3D39-4140-90D5-55A263089AD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649539"/>
      </p:ext>
    </p:extLst>
  </p:cSld>
  <p:clrMapOvr>
    <a:masterClrMapping/>
  </p:clrMapOvr>
  <p:transition spd="slow">
    <p:fad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audio" Target="../media/audio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2122BE6-475C-44F7-ABBB-1FC17A8E106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844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  <p:sldLayoutId id="2147483794" r:id="rId12"/>
    <p:sldLayoutId id="2147483795" r:id="rId13"/>
    <p:sldLayoutId id="2147483796" r:id="rId14"/>
    <p:sldLayoutId id="2147483797" r:id="rId15"/>
    <p:sldLayoutId id="2147483798" r:id="rId16"/>
    <p:sldLayoutId id="2147483799" r:id="rId17"/>
  </p:sldLayoutIdLst>
  <p:transition spd="slow">
    <p:fade/>
    <p:sndAc>
      <p:stSnd>
        <p:snd r:embed="rId19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672" y="3573016"/>
            <a:ext cx="5976664" cy="1515533"/>
          </a:xfrm>
        </p:spPr>
        <p:txBody>
          <a:bodyPr/>
          <a:lstStyle/>
          <a:p>
            <a:pPr eaLnBrk="1" hangingPunct="1">
              <a:defRPr/>
            </a:pP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Сила любви в рассказе А. П. Платонова «Корова»</a:t>
            </a:r>
          </a:p>
        </p:txBody>
      </p:sp>
    </p:spTree>
  </p:cSld>
  <p:clrMapOvr>
    <a:masterClrMapping/>
  </p:clrMapOvr>
  <p:transition spd="slow" advTm="7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погибла корова?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Со смертью теленка корова потеряла смысл жизни, лишилась воли.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smtClean="0"/>
              <a:t/>
            </a:r>
            <a:br>
              <a:rPr lang="ru-RU" sz="4000" smtClean="0"/>
            </a:br>
            <a:endParaRPr lang="ru-RU" sz="4000" smtClean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>
          <a:xfrm>
            <a:off x="755576" y="1268760"/>
            <a:ext cx="7920880" cy="3444997"/>
          </a:xfr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впечатление произвел на вас Вася Рубцов?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Каково отношение Васи к окружающему миру?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3501008"/>
            <a:ext cx="4098032" cy="2730314"/>
          </a:xfrm>
          <a:prstGeom prst="rect">
            <a:avLst/>
          </a:prstGeom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относится к корове герой рассказа?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algn="just" eaLnBrk="1" hangingPunct="1">
              <a:defRPr/>
            </a:pPr>
            <a:r>
              <a:rPr lang="ru-RU" dirty="0" smtClean="0"/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«Ему нравилось в корове все…, что свою силу корова не собирала для себя в жир и в мясо, а отдавала ее в молоко и в работу, то есть жила для других».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черта характера Васи подчеркивается в описании встречи его с паровозом?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«Его мучило, если он видел какой-нибудь предмет или вещество и не понимал, отчего они живут внутри себя и действуют».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мальчик сам предлагает помощь машинисту?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«…Ему было интересно работать, он чувствовал себя важнее паровоза, потому что сам паровоз шел за ним и лишь благодаря ему не буксовал и не останавливался».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в этом эпизоде автор передает свое отношение к герою?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«Не было бы своего сына , я бы усыновил этого. Он с малолетства уже полный человек, а у него ещё все впереди…»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5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смысл заключен в словах машиниста?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</a:p>
          <a:p>
            <a:pPr algn="just" eaLnBrk="1" hangingPunct="1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 существует для того, чтобы трудиться и помогать окружающим. Вася, несмотря на малолетство, уже понял это, поэтому является уже «полным» - полноценным человеком.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машинист добавляет денег на покупку коровы?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Во-первых, он чувствует свою вину, так как задавил корову; Во-вторых, им движет чувство взаимопомощи: «Твой сын мне помогал, а я вам помогу».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867" y="1052736"/>
            <a:ext cx="6798734" cy="130386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сочинение, которое написал Вася после гибели коровы. Какова его основная мысль?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</a:t>
            </a:r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мысль заключена в последних словах: «Я тоже хочу, чтобы всем людям нашей Родины была от меня польза и хорошо».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8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идея рассказа?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endParaRPr lang="ru-RU" dirty="0" smtClean="0"/>
          </a:p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человеку, сострадание ко всему живому на земле.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«Человечество – без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облагораживания его животными и растениями – погибнет, оскудеет, впадет в злобу отчаяния, как одинокий в одиночестве»</a:t>
            </a:r>
          </a:p>
          <a:p>
            <a:pPr algn="r" eaLnBrk="1" hangingPunct="1">
              <a:buFont typeface="Wingdings" pitchFamily="2" charset="2"/>
              <a:buNone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П. Платонов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7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Иллюстрация к рассказу «Корова»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7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2219204"/>
            <a:ext cx="8352928" cy="4176463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«Корова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написан на рубеже 30-х и 40-х гг. Первоначально он назывался «Добрая корова». Платонов приготовил его для печати в сборнике «В сторону заката» в 1943 г., но отказался от нескольких рассказов, потому что они могли быть не интересны в военное время своим мирным содержанием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Книга «Вся жизнь», которая должна была быть издана в 1946 г., тоже включала этот рассказ, но не была издана из-за начавшихся на Платонова гонений. Рассказ был опубликован посмертно в 1962 г. в сборнике рассказов Платонова.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создания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Click="0" advTm="7000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86019" name="Rectangle 3"/>
          <p:cNvSpPr>
            <a:spLocks noGrp="1" noChangeArrowheads="1"/>
          </p:cNvSpPr>
          <p:nvPr>
            <p:ph idx="1"/>
          </p:nvPr>
        </p:nvSpPr>
        <p:spPr>
          <a:xfrm>
            <a:off x="733479" y="2522588"/>
            <a:ext cx="4824536" cy="3444997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Какое впечатление произвел на вас рассказ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эпизод вам особенно запомнился?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0358" y="1268760"/>
            <a:ext cx="2913112" cy="4369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080550"/>
      </p:ext>
    </p:extLst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00626" y="2636912"/>
            <a:ext cx="5151214" cy="344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23657"/>
      </p:ext>
    </p:extLst>
  </p:cSld>
  <p:clrMapOvr>
    <a:masterClrMapping/>
  </p:clrMapOvr>
  <p:transition spd="slow">
    <p:fade/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герои?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65006" y="2490788"/>
            <a:ext cx="4621925" cy="344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199743"/>
      </p:ext>
    </p:extLst>
  </p:cSld>
  <p:clrMapOvr>
    <a:masterClrMapping/>
  </p:clrMapOvr>
  <p:transition spd="slow">
    <p:fade/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какое время года происходит действие рассказа?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 дворе стояла осень. Вокруг дома…простирались ровные, пустые поля,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отрожавшие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отшумевшие за лето и теперь выкошенные, заглохшие и скучные»; «небо, покрытое серой прохладной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наволочью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«голые кусты, омертвевшие на зиму».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описание коровы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>
          <a:xfrm>
            <a:off x="820462" y="2492896"/>
            <a:ext cx="7511542" cy="3888432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«Серая степная корова черкасской породы»; «добрые теплые глаза, обведенные темными кругами, словно корова была постоянно утомлена или задумчива, рога, лоб и её большое худое тело…нежное, покойное вымя 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маленькими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осохшими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сосками…крепкий короткий подгрудок и выступы сильных костей спереди».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915337"/>
            <a:ext cx="7776864" cy="130386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чем заключается причина горя коровы? Как она выражала его?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>
              <a:defRPr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«Она молчала и редко дышала, и тяжкое, трудное горе томилось в ней, которое было безысходным и могло только увеличиваться, потому что свое горе она не умела в себе утешить ни словом, ни сознанием, ни другом, ни развлечением, как это может делать человек».</a:t>
            </a:r>
          </a:p>
        </p:txBody>
      </p:sp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9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201</TotalTime>
  <Words>651</Words>
  <Application>Microsoft Office PowerPoint</Application>
  <PresentationFormat>Экран (4:3)</PresentationFormat>
  <Paragraphs>55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Garamond</vt:lpstr>
      <vt:lpstr>Times New Roman</vt:lpstr>
      <vt:lpstr>Verdana</vt:lpstr>
      <vt:lpstr>Wingdings</vt:lpstr>
      <vt:lpstr>Натуральные материалы</vt:lpstr>
      <vt:lpstr> Сила любви в рассказе А. П. Платонова «Корова»</vt:lpstr>
      <vt:lpstr>Презентация PowerPoint</vt:lpstr>
      <vt:lpstr>История создания</vt:lpstr>
      <vt:lpstr>Презентация PowerPoint</vt:lpstr>
      <vt:lpstr>Сюжет</vt:lpstr>
      <vt:lpstr>Главные герои?</vt:lpstr>
      <vt:lpstr>В какое время года происходит действие рассказа? </vt:lpstr>
      <vt:lpstr>Найдите описание коровы</vt:lpstr>
      <vt:lpstr>В чем заключается причина горя коровы? Как она выражала его?</vt:lpstr>
      <vt:lpstr>Почему погибла корова?</vt:lpstr>
      <vt:lpstr> </vt:lpstr>
      <vt:lpstr>Как относится к корове герой рассказа?</vt:lpstr>
      <vt:lpstr>Какая черта характера Васи подчеркивается в описании встречи его с паровозом?</vt:lpstr>
      <vt:lpstr>Почему мальчик сам предлагает помощь машинисту?</vt:lpstr>
      <vt:lpstr>Как в этом эпизоде автор передает свое отношение к герою?</vt:lpstr>
      <vt:lpstr>Какой смысл заключен в словах машиниста?</vt:lpstr>
      <vt:lpstr>Почему машинист добавляет денег на покупку коровы?</vt:lpstr>
      <vt:lpstr>Прочитайте сочинение, которое написал Вася после гибели коровы. Какова его основная мысль?</vt:lpstr>
      <vt:lpstr>Какова идея рассказа?</vt:lpstr>
      <vt:lpstr>Домашнее задание</vt:lpstr>
    </vt:vector>
  </TitlesOfParts>
  <Company>МарГУ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 Сила любви в рассказе А. П. Платонова «Корова»</dc:title>
  <dc:creator>USER</dc:creator>
  <cp:lastModifiedBy>Учетная запись Майкрософт</cp:lastModifiedBy>
  <cp:revision>16</cp:revision>
  <dcterms:created xsi:type="dcterms:W3CDTF">2007-06-06T08:10:19Z</dcterms:created>
  <dcterms:modified xsi:type="dcterms:W3CDTF">2023-02-06T10:27:04Z</dcterms:modified>
</cp:coreProperties>
</file>