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806BE-F27C-4558-BC5C-B8783DB81C7D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CA556-280B-439D-8B1E-42287DF526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806BE-F27C-4558-BC5C-B8783DB81C7D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CA556-280B-439D-8B1E-42287DF526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806BE-F27C-4558-BC5C-B8783DB81C7D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CA556-280B-439D-8B1E-42287DF526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806BE-F27C-4558-BC5C-B8783DB81C7D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CA556-280B-439D-8B1E-42287DF526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806BE-F27C-4558-BC5C-B8783DB81C7D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CA556-280B-439D-8B1E-42287DF526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806BE-F27C-4558-BC5C-B8783DB81C7D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CA556-280B-439D-8B1E-42287DF526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806BE-F27C-4558-BC5C-B8783DB81C7D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CA556-280B-439D-8B1E-42287DF526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806BE-F27C-4558-BC5C-B8783DB81C7D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CA556-280B-439D-8B1E-42287DF526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806BE-F27C-4558-BC5C-B8783DB81C7D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CA556-280B-439D-8B1E-42287DF526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806BE-F27C-4558-BC5C-B8783DB81C7D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CA556-280B-439D-8B1E-42287DF526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806BE-F27C-4558-BC5C-B8783DB81C7D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CA556-280B-439D-8B1E-42287DF5265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4806BE-F27C-4558-BC5C-B8783DB81C7D}" type="datetimeFigureOut">
              <a:rPr lang="ru-RU" smtClean="0"/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9CA556-280B-439D-8B1E-42287DF5265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75656" y="3501008"/>
            <a:ext cx="621381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I can understand and</a:t>
            </a:r>
          </a:p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say numbers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484784"/>
            <a:ext cx="8748267" cy="2937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001.jpg"/>
          <p:cNvPicPr>
            <a:picLocks noChangeAspect="1"/>
          </p:cNvPicPr>
          <p:nvPr/>
        </p:nvPicPr>
        <p:blipFill>
          <a:blip r:embed="rId3" cstate="print"/>
          <a:srcRect r="1946"/>
          <a:stretch>
            <a:fillRect/>
          </a:stretch>
        </p:blipFill>
        <p:spPr>
          <a:xfrm>
            <a:off x="467544" y="692696"/>
            <a:ext cx="8344967" cy="460851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491880" y="1844824"/>
            <a:ext cx="18126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Two hundred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0" y="2276872"/>
            <a:ext cx="31822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Three hundred and forty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987824" y="2852936"/>
            <a:ext cx="18206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Twenty - two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411760" y="3356992"/>
            <a:ext cx="10310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42,500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96136" y="4005064"/>
            <a:ext cx="35092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One thousand two hundred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156176" y="4437112"/>
            <a:ext cx="260616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Two thousand three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hundred and fifty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60648"/>
            <a:ext cx="7128792" cy="3258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3645023"/>
            <a:ext cx="7200800" cy="2686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267744" y="1340768"/>
            <a:ext cx="7986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eight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91880" y="1844824"/>
            <a:ext cx="10214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twenty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59832" y="2276872"/>
            <a:ext cx="17908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Sixty - seven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15816" y="2780928"/>
            <a:ext cx="7136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fifty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915816" y="3573016"/>
            <a:ext cx="33874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A/one hundred and ninety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915816" y="4077072"/>
            <a:ext cx="36240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Two hundred and forty-four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915816" y="4509120"/>
            <a:ext cx="21242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A/one thousand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699792" y="4941168"/>
            <a:ext cx="36615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Five thousand and fifty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- six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547664" y="5517232"/>
            <a:ext cx="50433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Eleven thousand three hundred and one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88640"/>
            <a:ext cx="4896544" cy="200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636912"/>
            <a:ext cx="9144000" cy="4005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2123728" y="3356992"/>
            <a:ext cx="35253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About a/one hundred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euros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051720" y="3789040"/>
            <a:ext cx="24913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About ten students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979712" y="4149080"/>
            <a:ext cx="24224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About thirty years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771800" y="4581128"/>
            <a:ext cx="25939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About five hundred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851920" y="4941168"/>
            <a:ext cx="26805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About two thousand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267744" y="5301208"/>
            <a:ext cx="26949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About eighty people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779912" y="5661248"/>
            <a:ext cx="48926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About two hundred and fifty thousand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635896" y="6021288"/>
            <a:ext cx="26597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About a/one million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82</Words>
  <Application>Microsoft Office PowerPoint</Application>
  <PresentationFormat>Экран (4:3)</PresentationFormat>
  <Paragraphs>26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teacer</dc:creator>
  <cp:lastModifiedBy>teacer</cp:lastModifiedBy>
  <cp:revision>14</cp:revision>
  <dcterms:created xsi:type="dcterms:W3CDTF">2022-11-14T09:12:17Z</dcterms:created>
  <dcterms:modified xsi:type="dcterms:W3CDTF">2022-11-14T11:31:28Z</dcterms:modified>
</cp:coreProperties>
</file>