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к\Pictures\Без названия (1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0" y="116632"/>
            <a:ext cx="8964996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474345"/>
            <a:ext cx="878497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XXII  районная (заочная) научно-практическая конференция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школьников и студентов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«Шаг в науку»</a:t>
            </a: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История русской анимации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Российская Федерация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Забайкальский край</a:t>
            </a:r>
          </a:p>
          <a:p>
            <a:pPr algn="ctr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г.Краснокаменск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ученица 4А класса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МАОУ «СОШ №1»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Мёд Елизавета Олеговна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Научный руководитель:</a:t>
            </a:r>
          </a:p>
          <a:p>
            <a:pPr algn="r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Шепелина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Виктория Васильевна,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МАОУ «СОШ №1»</a:t>
            </a:r>
          </a:p>
        </p:txBody>
      </p:sp>
    </p:spTree>
    <p:extLst>
      <p:ext uri="{BB962C8B-B14F-4D97-AF65-F5344CB8AC3E}">
        <p14:creationId xmlns:p14="http://schemas.microsoft.com/office/powerpoint/2010/main" val="23545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8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10371"/>
            <a:ext cx="5979156" cy="43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156" y="2515823"/>
            <a:ext cx="3066978" cy="4217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692696"/>
            <a:ext cx="87946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Один мультфильм создавался от 3-х месяцев до года. Художнику приходилось рисовать так много, что за день стачивалось </a:t>
            </a:r>
            <a:r>
              <a:rPr lang="ru-RU" dirty="0" err="1"/>
              <a:t>немеренное</a:t>
            </a:r>
            <a:r>
              <a:rPr lang="ru-RU" dirty="0"/>
              <a:t> количество карандашей. </a:t>
            </a:r>
          </a:p>
        </p:txBody>
      </p:sp>
    </p:spTree>
    <p:extLst>
      <p:ext uri="{BB962C8B-B14F-4D97-AF65-F5344CB8AC3E}">
        <p14:creationId xmlns:p14="http://schemas.microsoft.com/office/powerpoint/2010/main" val="326165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8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9" y="1702649"/>
            <a:ext cx="8955420" cy="5039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19" y="117453"/>
            <a:ext cx="88004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Российская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мультипликация обзавелась множеством самобытных эффективных техник. Мультфильмы не только рисовали, а и лепили из пластилина, гнули из проволоки, насыпали песком и кофе. </a:t>
            </a:r>
          </a:p>
        </p:txBody>
      </p:sp>
    </p:spTree>
    <p:extLst>
      <p:ext uri="{BB962C8B-B14F-4D97-AF65-F5344CB8AC3E}">
        <p14:creationId xmlns:p14="http://schemas.microsoft.com/office/powerpoint/2010/main" val="45115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8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7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024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8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51" y="1007042"/>
            <a:ext cx="8937773" cy="5735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85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8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2993847"/>
            <a:ext cx="8961437" cy="373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55679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Компьютерная анимация – это получение движущихся объектов на экране дисплея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242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8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8737" y="1052736"/>
            <a:ext cx="84249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мультфильма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материалов не заняла много времени, так как я очень люблю творить, все необходимое оказалось под рукой – картон, пластилин, фотоаппара</a:t>
            </a:r>
            <a:r>
              <a:rPr lang="ru-RU" dirty="0"/>
              <a:t>т.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55450" y="2780042"/>
            <a:ext cx="3191227" cy="4721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339954" y="3016687"/>
            <a:ext cx="3183654" cy="424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786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8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958785"/>
            <a:ext cx="4337496" cy="5783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58" y="947207"/>
            <a:ext cx="4354862" cy="5806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0487" y="115888"/>
            <a:ext cx="89614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Подготовила фон – картон украсила пластилиновыми цветами. И приступила к съемке. На фотоаппарат снимала каждое изменение фигуры, движения. При этом необходимо было следить, чтобы в кадре не возникало посторонних предметов, не попадали руки, и было хорошее освещение. </a:t>
            </a:r>
          </a:p>
        </p:txBody>
      </p:sp>
    </p:spTree>
    <p:extLst>
      <p:ext uri="{BB962C8B-B14F-4D97-AF65-F5344CB8AC3E}">
        <p14:creationId xmlns:p14="http://schemas.microsoft.com/office/powerpoint/2010/main" val="113513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8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1772816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9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8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332656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создать свой мультфильм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Изучить историю возникновения мультипликации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2.Провести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анкетирование среди одноклассников и их родителей, с целью  выявления наиболее предпочтительных мультфильмов и их героев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изучить процесс создания мультфильма и создать свой</a:t>
            </a:r>
          </a:p>
        </p:txBody>
      </p:sp>
    </p:spTree>
    <p:extLst>
      <p:ext uri="{BB962C8B-B14F-4D97-AF65-F5344CB8AC3E}">
        <p14:creationId xmlns:p14="http://schemas.microsoft.com/office/powerpoint/2010/main" val="429287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8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пк\Pictures\Без названия (1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2938298"/>
            <a:ext cx="4769544" cy="383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к\Pictures\images (20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342" y="4293095"/>
            <a:ext cx="4067583" cy="241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84341" y="2538769"/>
            <a:ext cx="398014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Не правда ли, эти строчки всем знакомы. Сразу тепло и радостно, потому что каждый представляет любимый мультфильм из детства. Такая любовь к мультикам не случайна.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1359" y="41138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Хорошо живет на свете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Винни-Пух,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Оттого поет он эти песни вслух.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 не важно, чем он занят,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Если он худеть не станет,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 ведь он худеть не станет,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Если, конечно, вовремя подкрепиться. Да!</a:t>
            </a:r>
          </a:p>
        </p:txBody>
      </p:sp>
    </p:spTree>
    <p:extLst>
      <p:ext uri="{BB962C8B-B14F-4D97-AF65-F5344CB8AC3E}">
        <p14:creationId xmlns:p14="http://schemas.microsoft.com/office/powerpoint/2010/main" val="223092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8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C:\Users\пк\Pictures\s-dnem-rozhdeniya-kinostudii-soyuzmultfilm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" y="115888"/>
            <a:ext cx="8962099" cy="662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87824" y="508518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1936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215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8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C:\Users\пк\Pictures\Без названия (20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" y="114345"/>
            <a:ext cx="8961437" cy="6686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62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8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08104" y="129411"/>
            <a:ext cx="341987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 1906 по 1909 год Александр Викторович </a:t>
            </a:r>
            <a:r>
              <a:rPr lang="ru-RU" dirty="0" smtClean="0"/>
              <a:t>Ширяев занимался </a:t>
            </a:r>
            <a:r>
              <a:rPr lang="ru-RU" dirty="0"/>
              <a:t>мультипликацией, применяя кукольную, рисованную, а также совмещённую техники. Он устроил в комнате съёмочный павильон и на </a:t>
            </a:r>
            <a:r>
              <a:rPr lang="ru-RU" dirty="0" err="1"/>
              <a:t>минисцене</a:t>
            </a:r>
            <a:r>
              <a:rPr lang="ru-RU" dirty="0"/>
              <a:t> специального ящика, имитировавшего театральные кулисы в несколько ярусов с электрическим освещением изнутри, создавал мультипликационные фильмы-балеты. Его целью было не создание нового искусства, а попытка воспроизведения человеческого движения, воссоздание хореографии. </a:t>
            </a:r>
          </a:p>
        </p:txBody>
      </p:sp>
      <p:pic>
        <p:nvPicPr>
          <p:cNvPr id="6147" name="Picture 3" descr="C:\Users\пк\Pictures\300px-Aleksandr_Shiryaye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9"/>
            <a:ext cx="5354088" cy="6621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40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3" y="115887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00192" y="197346"/>
            <a:ext cx="262778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1910 году </a:t>
            </a:r>
            <a:r>
              <a:rPr lang="ru-RU" dirty="0" smtClean="0"/>
              <a:t>Владислав </a:t>
            </a:r>
            <a:r>
              <a:rPr lang="ru-RU" dirty="0" err="1" smtClean="0"/>
              <a:t>Старевич</a:t>
            </a:r>
            <a:r>
              <a:rPr lang="ru-RU" dirty="0" smtClean="0"/>
              <a:t> </a:t>
            </a:r>
            <a:r>
              <a:rPr lang="ru-RU" dirty="0"/>
              <a:t>решил снять документальный фильм о жуках-оленях, в частности битву двух самцов-рогачей за самку. Однако выяснилось, что при необходимом для съёмки освещении самцы становятся пассивными. Тогда </a:t>
            </a:r>
            <a:r>
              <a:rPr lang="ru-RU" dirty="0" err="1"/>
              <a:t>Старевич</a:t>
            </a:r>
            <a:r>
              <a:rPr lang="ru-RU" dirty="0"/>
              <a:t> придумал сделать из панцирей рогачей муляжи и снять нужную ему сцену покадрово. Снятый им таким образом фильм «</a:t>
            </a:r>
            <a:r>
              <a:rPr lang="ru-RU" dirty="0" err="1"/>
              <a:t>Lucanus</a:t>
            </a:r>
            <a:r>
              <a:rPr lang="ru-RU" dirty="0"/>
              <a:t> </a:t>
            </a:r>
            <a:r>
              <a:rPr lang="ru-RU" dirty="0" err="1"/>
              <a:t>Cervus</a:t>
            </a:r>
            <a:r>
              <a:rPr lang="ru-RU" dirty="0"/>
              <a:t>» стал одним из первых в мире кукольных мультипликационных фильмов.</a:t>
            </a:r>
          </a:p>
        </p:txBody>
      </p:sp>
      <p:pic>
        <p:nvPicPr>
          <p:cNvPr id="7171" name="Picture 3" descr="C:\Users\пк\Pictures\274px-Starevich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7"/>
            <a:ext cx="6011874" cy="662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719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8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1" y="70999"/>
            <a:ext cx="8961437" cy="6721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260648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Первый мультфильм со звуком – «Почта» - снят по мотивам произведения Самуила Маршака в 1930 году. </a:t>
            </a:r>
          </a:p>
        </p:txBody>
      </p:sp>
    </p:spTree>
    <p:extLst>
      <p:ext uri="{BB962C8B-B14F-4D97-AF65-F5344CB8AC3E}">
        <p14:creationId xmlns:p14="http://schemas.microsoft.com/office/powerpoint/2010/main" val="45368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15888"/>
            <a:ext cx="8961437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 descr="C:\Users\пк\Pictures\images (2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73381"/>
            <a:ext cx="8961437" cy="671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803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459</Words>
  <Application>Microsoft Office PowerPoint</Application>
  <PresentationFormat>Экран (4:3)</PresentationFormat>
  <Paragraphs>43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5</cp:revision>
  <dcterms:created xsi:type="dcterms:W3CDTF">2021-12-12T11:46:53Z</dcterms:created>
  <dcterms:modified xsi:type="dcterms:W3CDTF">2021-12-12T12:54:53Z</dcterms:modified>
</cp:coreProperties>
</file>