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F2312F2-BD75-42B7-A608-7CC8261559BB}" type="datetimeFigureOut">
              <a:rPr lang="ru-RU" smtClean="0"/>
              <a:t>03.03.2021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8D504C-ECCD-4416-AEDB-D4084921F4E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929222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Предмет: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Сквозная тема: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Традиции и фольклор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Лексическая тема: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Фольклорный калейдоскоп</a:t>
            </a:r>
            <a:b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изменение глаголов по временам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Ташмитова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А.Б.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3E4C20A-769D-46B3-A533-91047C978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8106072" cy="583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487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686800" cy="12572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Рассказы-Загадки</a:t>
            </a:r>
          </a:p>
        </p:txBody>
      </p:sp>
      <p:pic>
        <p:nvPicPr>
          <p:cNvPr id="1026" name="Picture 2" descr="C:\Users\ASUS\Desktop\Screenshot_20210303-022639_Brow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072494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71480"/>
            <a:ext cx="8686800" cy="1285884"/>
          </a:xfrm>
        </p:spPr>
        <p:txBody>
          <a:bodyPr>
            <a:noAutofit/>
          </a:bodyPr>
          <a:lstStyle/>
          <a:p>
            <a:r>
              <a:rPr lang="ru-RU" sz="40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Докажи,что</a:t>
            </a:r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это небылица!</a:t>
            </a:r>
          </a:p>
        </p:txBody>
      </p:sp>
      <p:pic>
        <p:nvPicPr>
          <p:cNvPr id="2050" name="Picture 2" descr="C:\Users\ASUS\Desktop\Screenshot_20210303-022656_Brow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571612"/>
            <a:ext cx="8286808" cy="4929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118585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Творческое задание: «Составь предложения»</a:t>
            </a:r>
          </a:p>
        </p:txBody>
      </p:sp>
      <p:pic>
        <p:nvPicPr>
          <p:cNvPr id="3074" name="Picture 2" descr="C:\Users\ASUS\Desktop\Screenshot_20210303-022703_Brow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857364"/>
            <a:ext cx="7224738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41377E-D550-45FA-A068-C0F5DC1EF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63609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лежал на печке 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гуляла на крылечке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гуляла на речке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крокодил съел пироги</a:t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 купила сапоги    </a:t>
            </a:r>
          </a:p>
        </p:txBody>
      </p:sp>
    </p:spTree>
    <p:extLst>
      <p:ext uri="{BB962C8B-B14F-4D97-AF65-F5344CB8AC3E}">
        <p14:creationId xmlns:p14="http://schemas.microsoft.com/office/powerpoint/2010/main" val="1023978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42918"/>
            <a:ext cx="8686800" cy="1214446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rgbClr val="00B050"/>
                </a:solidFill>
              </a:rPr>
              <a:t>Игра-соревнование</a:t>
            </a:r>
          </a:p>
        </p:txBody>
      </p:sp>
      <p:pic>
        <p:nvPicPr>
          <p:cNvPr id="4098" name="Picture 2" descr="C:\Users\ASUS\Desktop\Screenshot_20210303-022714_Brow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643866" cy="4786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785794"/>
            <a:ext cx="8686800" cy="100013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Работа в тетради</a:t>
            </a:r>
          </a:p>
        </p:txBody>
      </p:sp>
      <p:pic>
        <p:nvPicPr>
          <p:cNvPr id="5122" name="Picture 2" descr="C:\Users\ASUS\Desktop\Screenshot_20210302-170223_Brows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5929354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000108"/>
            <a:ext cx="8686800" cy="107157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«Гора успеха»</a:t>
            </a:r>
          </a:p>
        </p:txBody>
      </p:sp>
      <p:pic>
        <p:nvPicPr>
          <p:cNvPr id="6146" name="Picture 2" descr="C:\Users\ASUS\Desktop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071678"/>
            <a:ext cx="6357982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30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Franklin Gothic Book</vt:lpstr>
      <vt:lpstr>Franklin Gothic Medium</vt:lpstr>
      <vt:lpstr>Times New Roman</vt:lpstr>
      <vt:lpstr>Wingdings 2</vt:lpstr>
      <vt:lpstr>Трек</vt:lpstr>
      <vt:lpstr>Предмет: русский язык Сквозная тема: Традиции и фольклор Лексическая тема: Фольклорный калейдоскоп Тема урока: изменение глаголов по временам Учитель: Ташмитова А.Б.</vt:lpstr>
      <vt:lpstr>Презентация PowerPoint</vt:lpstr>
      <vt:lpstr>Рассказы-Загадки</vt:lpstr>
      <vt:lpstr>Докажи,что это небылица!</vt:lpstr>
      <vt:lpstr>Творческое задание: «Составь предложения»</vt:lpstr>
      <vt:lpstr>Медведь лежал на печке  Корова гуляла на крылечке собака гуляла на речке крокодил съел пироги Лиса купила сапоги    </vt:lpstr>
      <vt:lpstr>Игра-соревнование</vt:lpstr>
      <vt:lpstr>Работа в тетради</vt:lpstr>
      <vt:lpstr>«Гора успеха»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Предмет: русский язык Сквозная тема: Традиции и фольклор Лексическая тема: Фольклорный калейдоскоп Тема урока: изменение глаголов по временам Учитель: Ташмитова А.Б.</dc:title>
  <dc:creator>ASUS</dc:creator>
  <cp:lastModifiedBy>Пользователь</cp:lastModifiedBy>
  <cp:revision>4</cp:revision>
  <dcterms:created xsi:type="dcterms:W3CDTF">2021-03-02T20:46:16Z</dcterms:created>
  <dcterms:modified xsi:type="dcterms:W3CDTF">2021-03-03T18:58:13Z</dcterms:modified>
</cp:coreProperties>
</file>