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 snapToGrid="0">
      <p:cViewPr varScale="1">
        <p:scale>
          <a:sx n="82" d="100"/>
          <a:sy n="82" d="100"/>
        </p:scale>
        <p:origin x="70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F119DE1E-69EA-4699-B19C-FCBC7C6F9202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1019067-B7DC-45EE-9C54-CE0EEBF1F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8834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DE1E-69EA-4699-B19C-FCBC7C6F9202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19067-B7DC-45EE-9C54-CE0EEBF1F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278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DE1E-69EA-4699-B19C-FCBC7C6F9202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19067-B7DC-45EE-9C54-CE0EEBF1F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556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DE1E-69EA-4699-B19C-FCBC7C6F9202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19067-B7DC-45EE-9C54-CE0EEBF1F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457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F119DE1E-69EA-4699-B19C-FCBC7C6F9202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91019067-B7DC-45EE-9C54-CE0EEBF1F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0940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DE1E-69EA-4699-B19C-FCBC7C6F9202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19067-B7DC-45EE-9C54-CE0EEBF1F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542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DE1E-69EA-4699-B19C-FCBC7C6F9202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19067-B7DC-45EE-9C54-CE0EEBF1F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691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DE1E-69EA-4699-B19C-FCBC7C6F9202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19067-B7DC-45EE-9C54-CE0EEBF1F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214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DE1E-69EA-4699-B19C-FCBC7C6F9202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19067-B7DC-45EE-9C54-CE0EEBF1F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525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9DE1E-69EA-4699-B19C-FCBC7C6F9202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1019067-B7DC-45EE-9C54-CE0EEBF1F70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86577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F119DE1E-69EA-4699-B19C-FCBC7C6F9202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1019067-B7DC-45EE-9C54-CE0EEBF1F70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62348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119DE1E-69EA-4699-B19C-FCBC7C6F9202}" type="datetimeFigureOut">
              <a:rPr lang="ru-RU" smtClean="0"/>
              <a:t>22.11.2021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1019067-B7DC-45EE-9C54-CE0EEBF1F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996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CA26E4-55AC-49D9-B0E1-4FE3A7802B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82146" y="1965959"/>
            <a:ext cx="8565503" cy="3651069"/>
          </a:xfrm>
        </p:spPr>
        <p:txBody>
          <a:bodyPr/>
          <a:lstStyle/>
          <a:p>
            <a:r>
              <a:rPr lang="ru-RU" sz="4800" b="1" dirty="0">
                <a:solidFill>
                  <a:srgbClr val="0070C0"/>
                </a:solidFill>
              </a:rPr>
              <a:t>Имидж волонтера</a:t>
            </a:r>
            <a:br>
              <a:rPr lang="ru-RU" sz="4800" dirty="0"/>
            </a:br>
            <a:r>
              <a:rPr lang="ru-RU" sz="4000" dirty="0"/>
              <a:t>Занятие 1. Волонтерская деятельность и развитие личности учащегося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668202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B119FCE-ACAC-42EE-AB71-0169D7376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851193"/>
            <a:ext cx="10058400" cy="32993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/>
              <a:t>Можно научится </a:t>
            </a:r>
            <a:r>
              <a:rPr lang="ru-RU" sz="4800" b="1" dirty="0">
                <a:solidFill>
                  <a:srgbClr val="0070C0"/>
                </a:solidFill>
              </a:rPr>
              <a:t>создавать и воплощать в жизнь собственные проекты</a:t>
            </a:r>
          </a:p>
        </p:txBody>
      </p:sp>
    </p:spTree>
    <p:extLst>
      <p:ext uri="{BB962C8B-B14F-4D97-AF65-F5344CB8AC3E}">
        <p14:creationId xmlns:p14="http://schemas.microsoft.com/office/powerpoint/2010/main" val="2934883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C4FCDB-2DE2-48BA-A3F3-EC02F6D50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93B97C-4833-4B0B-85BB-3FF29809D9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/>
              <a:t>Упражнение </a:t>
            </a:r>
          </a:p>
          <a:p>
            <a:pPr marL="0" indent="0" algn="ctr">
              <a:buNone/>
            </a:pPr>
            <a:r>
              <a:rPr lang="ru-RU" sz="6000" dirty="0">
                <a:solidFill>
                  <a:srgbClr val="0070C0"/>
                </a:solidFill>
              </a:rPr>
              <a:t>«ВОЛШЕБНАЯ РУКА»</a:t>
            </a:r>
          </a:p>
        </p:txBody>
      </p:sp>
    </p:spTree>
    <p:extLst>
      <p:ext uri="{BB962C8B-B14F-4D97-AF65-F5344CB8AC3E}">
        <p14:creationId xmlns:p14="http://schemas.microsoft.com/office/powerpoint/2010/main" val="3431156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07E8D7C-E21A-4F3A-BB9D-7105DB29B1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497563"/>
            <a:ext cx="10058400" cy="38628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dirty="0"/>
              <a:t>Почему интересно и полезно быть волонтером?</a:t>
            </a:r>
          </a:p>
        </p:txBody>
      </p:sp>
    </p:spTree>
    <p:extLst>
      <p:ext uri="{BB962C8B-B14F-4D97-AF65-F5344CB8AC3E}">
        <p14:creationId xmlns:p14="http://schemas.microsoft.com/office/powerpoint/2010/main" val="2596705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B119FCE-ACAC-42EE-AB71-0169D7376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851193"/>
            <a:ext cx="10058400" cy="329930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4800" dirty="0"/>
              <a:t>Во время занятия добровольчеством можно </a:t>
            </a:r>
            <a:r>
              <a:rPr lang="ru-RU" sz="4800" b="1" dirty="0">
                <a:solidFill>
                  <a:srgbClr val="0070C0"/>
                </a:solidFill>
              </a:rPr>
              <a:t>совершенствовать коммуникативные навыки и навыки работы в команде</a:t>
            </a:r>
          </a:p>
        </p:txBody>
      </p:sp>
    </p:spTree>
    <p:extLst>
      <p:ext uri="{BB962C8B-B14F-4D97-AF65-F5344CB8AC3E}">
        <p14:creationId xmlns:p14="http://schemas.microsoft.com/office/powerpoint/2010/main" val="207056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B119FCE-ACAC-42EE-AB71-0169D7376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851193"/>
            <a:ext cx="10058400" cy="32993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/>
              <a:t>Это возможность </a:t>
            </a:r>
            <a:r>
              <a:rPr lang="ru-RU" sz="4800" b="1" dirty="0">
                <a:solidFill>
                  <a:srgbClr val="0070C0"/>
                </a:solidFill>
              </a:rPr>
              <a:t>попробовать различные виды деятельности. Способствует выбору профессии</a:t>
            </a:r>
          </a:p>
        </p:txBody>
      </p:sp>
    </p:spTree>
    <p:extLst>
      <p:ext uri="{BB962C8B-B14F-4D97-AF65-F5344CB8AC3E}">
        <p14:creationId xmlns:p14="http://schemas.microsoft.com/office/powerpoint/2010/main" val="1555755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B119FCE-ACAC-42EE-AB71-0169D7376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851193"/>
            <a:ext cx="10058400" cy="32993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/>
              <a:t>Возможность получить </a:t>
            </a:r>
            <a:r>
              <a:rPr lang="ru-RU" sz="4800" b="1" dirty="0">
                <a:solidFill>
                  <a:srgbClr val="0070C0"/>
                </a:solidFill>
              </a:rPr>
              <a:t>дополнительное практико-ориентированное образование</a:t>
            </a:r>
          </a:p>
        </p:txBody>
      </p:sp>
    </p:spTree>
    <p:extLst>
      <p:ext uri="{BB962C8B-B14F-4D97-AF65-F5344CB8AC3E}">
        <p14:creationId xmlns:p14="http://schemas.microsoft.com/office/powerpoint/2010/main" val="2887999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B119FCE-ACAC-42EE-AB71-0169D7376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851193"/>
            <a:ext cx="10058400" cy="32993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/>
              <a:t>Возможность научиться </a:t>
            </a:r>
            <a:r>
              <a:rPr lang="ru-RU" sz="4800" b="1" dirty="0">
                <a:solidFill>
                  <a:srgbClr val="0070C0"/>
                </a:solidFill>
              </a:rPr>
              <a:t>планировать время</a:t>
            </a:r>
          </a:p>
        </p:txBody>
      </p:sp>
    </p:spTree>
    <p:extLst>
      <p:ext uri="{BB962C8B-B14F-4D97-AF65-F5344CB8AC3E}">
        <p14:creationId xmlns:p14="http://schemas.microsoft.com/office/powerpoint/2010/main" val="16618740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B119FCE-ACAC-42EE-AB71-0169D7376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851193"/>
            <a:ext cx="10058400" cy="3299304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4800" dirty="0"/>
              <a:t>Можно </a:t>
            </a:r>
            <a:r>
              <a:rPr lang="ru-RU" sz="4800" b="1" dirty="0">
                <a:solidFill>
                  <a:srgbClr val="0070C0"/>
                </a:solidFill>
              </a:rPr>
              <a:t>пересмотреть взгляды на себя и окружающих, объективно оценить, что ты можешь и умеешь делать, а что нет</a:t>
            </a:r>
          </a:p>
        </p:txBody>
      </p:sp>
    </p:spTree>
    <p:extLst>
      <p:ext uri="{BB962C8B-B14F-4D97-AF65-F5344CB8AC3E}">
        <p14:creationId xmlns:p14="http://schemas.microsoft.com/office/powerpoint/2010/main" val="2546532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B119FCE-ACAC-42EE-AB71-0169D7376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851193"/>
            <a:ext cx="10058400" cy="32993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/>
              <a:t>Это возможность </a:t>
            </a:r>
            <a:r>
              <a:rPr lang="ru-RU" sz="4800" b="1" dirty="0">
                <a:solidFill>
                  <a:srgbClr val="0070C0"/>
                </a:solidFill>
              </a:rPr>
              <a:t>расширить кругозор, познакомится с новыми людьми</a:t>
            </a:r>
          </a:p>
        </p:txBody>
      </p:sp>
    </p:spTree>
    <p:extLst>
      <p:ext uri="{BB962C8B-B14F-4D97-AF65-F5344CB8AC3E}">
        <p14:creationId xmlns:p14="http://schemas.microsoft.com/office/powerpoint/2010/main" val="3883165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B119FCE-ACAC-42EE-AB71-0169D7376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1851193"/>
            <a:ext cx="10058400" cy="32993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/>
              <a:t>Можно научится </a:t>
            </a:r>
            <a:r>
              <a:rPr lang="ru-RU" sz="4800" b="1" dirty="0">
                <a:solidFill>
                  <a:srgbClr val="0070C0"/>
                </a:solidFill>
              </a:rPr>
              <a:t>создавать и воплощать в жизнь собственные проекты</a:t>
            </a:r>
          </a:p>
        </p:txBody>
      </p:sp>
    </p:spTree>
    <p:extLst>
      <p:ext uri="{BB962C8B-B14F-4D97-AF65-F5344CB8AC3E}">
        <p14:creationId xmlns:p14="http://schemas.microsoft.com/office/powerpoint/2010/main" val="40099987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50</TotalTime>
  <Words>104</Words>
  <Application>Microsoft Office PowerPoint</Application>
  <PresentationFormat>Широкоэкранный</PresentationFormat>
  <Paragraphs>12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Century Gothic</vt:lpstr>
      <vt:lpstr>Garamond</vt:lpstr>
      <vt:lpstr>Савон</vt:lpstr>
      <vt:lpstr>Имидж волонтера Занятие 1. Волонтерская деятельность и развитие личности учащегося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Имидж волонтера Занятие 1. Волонтерская деятельность и развитие личности учащегося</dc:title>
  <dc:creator>ДТДМ</dc:creator>
  <cp:lastModifiedBy>ДТДМ</cp:lastModifiedBy>
  <cp:revision>1</cp:revision>
  <dcterms:created xsi:type="dcterms:W3CDTF">2021-11-22T04:46:53Z</dcterms:created>
  <dcterms:modified xsi:type="dcterms:W3CDTF">2021-11-22T05:37:38Z</dcterms:modified>
</cp:coreProperties>
</file>