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66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24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27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9379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5658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109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848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428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591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32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5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435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766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7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005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121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358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80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BF1E61F-B8CB-495B-B1C5-F6E323E7852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1935E1-4C43-4812-984C-F93D15F9DE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5191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5745" y="182640"/>
            <a:ext cx="10958946" cy="966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Aft>
                <a:spcPts val="10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«Русско-Бродская средняя общеобразовательная школа»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23310" y="2053508"/>
            <a:ext cx="6096000" cy="1444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lnSpc>
                <a:spcPct val="150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Индивидуальный итоговый проект</a:t>
            </a:r>
            <a:endParaRPr lang="ru-RU" sz="28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«Чудо вышивки»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20146" y="4402199"/>
            <a:ext cx="6096000" cy="1595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Выполнила: обучающаяся 11 класса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Яцук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София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Руководитель: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Варковская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Наталия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Алексеевна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 fontAlgn="base">
              <a:lnSpc>
                <a:spcPct val="150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технологии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56164" y="6223061"/>
            <a:ext cx="830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2022г.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46451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sun9-84.userapi.com/impf/3DbIxyTsnynL5Z4TsZgdppSfgpJ5o-JMKugG4A/nfVhyQqHnG8.jpg?size=837x1080&amp;quality=95&amp;sign=8681336823051c84bd85404d4a4cac06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6" y="521566"/>
            <a:ext cx="4719782" cy="609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un9-78.userapi.com/impf/dWQUTElX59ucCG2VZRp4ZniJWvPBP_ad5UGajA/SjYHY6F02V8.jpg?size=839x1080&amp;quality=95&amp;sign=4798dd1b4628eb41cfc5d73eab8d9b0a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820" y="687820"/>
            <a:ext cx="4240594" cy="545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942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501863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5324" y="345704"/>
            <a:ext cx="1028007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моего проекта выполнить картину в технике «вышивка».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задачи моего проекта: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историю появления вышивки крестом;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выбрать интересный сюжет картины для вышивания;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хорошо овладеть техникой «вышивка крестом»;</a:t>
            </a:r>
            <a:endParaRPr lang="ru-RU" sz="2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научиться выполнять расчёты при покупке рабочих материалов.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216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un9-34.userapi.com/impg/2wa1SCCqVOlzCikmuvvcuZ2iRJ-aMaoeW5jNKg/WEjFFce1EsE.jpg?size=851x810&amp;quality=95&amp;sign=85763ec121074261172b84d51222d332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3492" y="1316183"/>
            <a:ext cx="8049490" cy="532014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810491" y="159046"/>
            <a:ext cx="10335491" cy="156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выбрала этот рисунок, потому что это моя первая работа и я очень переживала, что у меня не получится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16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795427"/>
              </p:ext>
            </p:extLst>
          </p:nvPr>
        </p:nvGraphicFramePr>
        <p:xfrm>
          <a:off x="0" y="0"/>
          <a:ext cx="12192001" cy="697992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962596">
                  <a:extLst>
                    <a:ext uri="{9D8B030D-6E8A-4147-A177-3AD203B41FA5}">
                      <a16:colId xmlns:a16="http://schemas.microsoft.com/office/drawing/2014/main" xmlns="" val="4197498839"/>
                    </a:ext>
                  </a:extLst>
                </a:gridCol>
                <a:gridCol w="4369605">
                  <a:extLst>
                    <a:ext uri="{9D8B030D-6E8A-4147-A177-3AD203B41FA5}">
                      <a16:colId xmlns:a16="http://schemas.microsoft.com/office/drawing/2014/main" xmlns="" val="66508727"/>
                    </a:ext>
                  </a:extLst>
                </a:gridCol>
                <a:gridCol w="4079260">
                  <a:extLst>
                    <a:ext uri="{9D8B030D-6E8A-4147-A177-3AD203B41FA5}">
                      <a16:colId xmlns:a16="http://schemas.microsoft.com/office/drawing/2014/main" xmlns="" val="1877316240"/>
                    </a:ext>
                  </a:extLst>
                </a:gridCol>
                <a:gridCol w="2780540">
                  <a:extLst>
                    <a:ext uri="{9D8B030D-6E8A-4147-A177-3AD203B41FA5}">
                      <a16:colId xmlns:a16="http://schemas.microsoft.com/office/drawing/2014/main" xmlns="" val="852221927"/>
                    </a:ext>
                  </a:extLst>
                </a:gridCol>
              </a:tblGrid>
              <a:tr h="604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№ п/п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Последовательность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 выполнения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Образец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Оборудование и материалы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4024822945"/>
                  </a:ext>
                </a:extLst>
              </a:tr>
              <a:tr h="604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Вставили канву в пяльцы.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Пяльцы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3217572319"/>
                  </a:ext>
                </a:extLst>
              </a:tr>
              <a:tr h="1436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Подготовить нитки «Мулине» для вышивания крестом.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Заправить нитку в иголку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Игла, нитки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779890717"/>
                  </a:ext>
                </a:extLst>
              </a:tr>
              <a:tr h="17604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Вышить рисунок «Цветущий мак» в технике «вышивка крестом».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Ткань, нитки, игла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1944574281"/>
                  </a:ext>
                </a:extLst>
              </a:tr>
              <a:tr h="5716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Вышивка «крест»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Ткань, нитки, игла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2546769453"/>
                  </a:ext>
                </a:extLst>
              </a:tr>
              <a:tr h="8574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Вышивку приклеить на картон и вставить в рамку.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1328198053"/>
                  </a:ext>
                </a:extLst>
              </a:tr>
              <a:tr h="1144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Самоконтроль.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Проверить аккуратность выполнения работы.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922" marR="52922" marT="0" marB="0"/>
                </a:tc>
                <a:extLst>
                  <a:ext uri="{0D108BD9-81ED-4DB2-BD59-A6C34878D82A}">
                    <a16:rowId xmlns:a16="http://schemas.microsoft.com/office/drawing/2014/main" xmlns="" val="1511472909"/>
                  </a:ext>
                </a:extLst>
              </a:tr>
            </a:tbl>
          </a:graphicData>
        </a:graphic>
      </p:graphicFrame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-5237462" y="1672836"/>
            <a:ext cx="31963973" cy="800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Технологическая карта.</a:t>
            </a:r>
            <a:endParaRPr kumimoji="0" lang="ru-RU" altLang="ru-RU" sz="1400" b="1" i="0" u="none" strike="noStrike" cap="none" normalizeH="0" baseline="0" smtClean="0">
              <a:ln>
                <a:noFill/>
              </a:ln>
              <a:solidFill>
                <a:srgbClr val="365F91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8" name="Рисунок 17" descr="https://sun9-32.userapi.com/impg/fsyT2l0hSIhYlvQThkkvEyVJu22Z_ClaclTRdg/QNfPuOAzyow.jpg?size=825x1080&amp;quality=95&amp;sign=c7373002c180decfe6c1cb69764849ff&amp;type=album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98" y="626260"/>
            <a:ext cx="1511001" cy="742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5599" y="1591826"/>
            <a:ext cx="1770081" cy="88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s://i.mycdn.me/image?id=928215937898&amp;t=3&amp;plc=API&amp;viewToken=6C5JLVk_BiRP00EkRnqmqA&amp;tkn=*AXmZJ0EALGhl9eo99QryG0Pixns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605" y="2695575"/>
            <a:ext cx="1743075" cy="14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Рисунок 2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23891" y="4319244"/>
            <a:ext cx="1014414" cy="69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Рисунок 12" descr="Image19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683089" y="1781287"/>
            <a:ext cx="1476375" cy="502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06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032" y="591128"/>
            <a:ext cx="10349345" cy="4603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Соблюдала технику безопасности при вышивке. 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1.Шить с напёрстком, чтобы не уколоть палец;</a:t>
            </a:r>
            <a:endParaRPr lang="ru-RU" sz="32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2.Знать количество иголок, взятых для работы. В конце работы проверить их наличие. Обязательно найти потерянную иголку;</a:t>
            </a:r>
            <a:endParaRPr lang="ru-RU" sz="32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Не шить ржавой иголкой: она плохо проходит в ткань, оставляет пятна и может сломаться. Это только часть правил, которые я озвучила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2363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617751"/>
              </p:ext>
            </p:extLst>
          </p:nvPr>
        </p:nvGraphicFramePr>
        <p:xfrm>
          <a:off x="-101600" y="1"/>
          <a:ext cx="12293599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5934">
                  <a:extLst>
                    <a:ext uri="{9D8B030D-6E8A-4147-A177-3AD203B41FA5}">
                      <a16:colId xmlns:a16="http://schemas.microsoft.com/office/drawing/2014/main" xmlns="" val="3267846221"/>
                    </a:ext>
                  </a:extLst>
                </a:gridCol>
                <a:gridCol w="2887539">
                  <a:extLst>
                    <a:ext uri="{9D8B030D-6E8A-4147-A177-3AD203B41FA5}">
                      <a16:colId xmlns:a16="http://schemas.microsoft.com/office/drawing/2014/main" xmlns="" val="3809697201"/>
                    </a:ext>
                  </a:extLst>
                </a:gridCol>
                <a:gridCol w="2230316">
                  <a:extLst>
                    <a:ext uri="{9D8B030D-6E8A-4147-A177-3AD203B41FA5}">
                      <a16:colId xmlns:a16="http://schemas.microsoft.com/office/drawing/2014/main" xmlns="" val="4033264125"/>
                    </a:ext>
                  </a:extLst>
                </a:gridCol>
                <a:gridCol w="3625980">
                  <a:extLst>
                    <a:ext uri="{9D8B030D-6E8A-4147-A177-3AD203B41FA5}">
                      <a16:colId xmlns:a16="http://schemas.microsoft.com/office/drawing/2014/main" xmlns="" val="3019021257"/>
                    </a:ext>
                  </a:extLst>
                </a:gridCol>
                <a:gridCol w="2793830">
                  <a:extLst>
                    <a:ext uri="{9D8B030D-6E8A-4147-A177-3AD203B41FA5}">
                      <a16:colId xmlns:a16="http://schemas.microsoft.com/office/drawing/2014/main" xmlns="" val="2530752121"/>
                    </a:ext>
                  </a:extLst>
                </a:gridCol>
              </a:tblGrid>
              <a:tr h="10520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Используемые материалы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Цена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(руб)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Расход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Стоимость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(руб)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24241228"/>
                  </a:ext>
                </a:extLst>
              </a:tr>
              <a:tr h="8883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Канва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18</a:t>
                      </a:r>
                      <a:r>
                        <a:rPr lang="en-US" sz="1400">
                          <a:effectLst/>
                        </a:rPr>
                        <a:t>*</a:t>
                      </a:r>
                      <a:r>
                        <a:rPr lang="ru-RU" sz="1400">
                          <a:effectLst/>
                        </a:rPr>
                        <a:t>18</a:t>
                      </a:r>
                      <a:r>
                        <a:rPr lang="en-US" sz="1400">
                          <a:effectLst/>
                        </a:rPr>
                        <a:t>c</a:t>
                      </a:r>
                      <a:r>
                        <a:rPr lang="ru-RU" sz="14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7501300"/>
                  </a:ext>
                </a:extLst>
              </a:tr>
              <a:tr h="7282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Пяльцы  </a:t>
                      </a:r>
                      <a:r>
                        <a:rPr lang="en-US" sz="1400">
                          <a:effectLst/>
                        </a:rPr>
                        <a:t>,</a:t>
                      </a:r>
                      <a:r>
                        <a:rPr lang="ru-RU" sz="1400">
                          <a:effectLst/>
                        </a:rPr>
                        <a:t> диаметр 20см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29135264"/>
                  </a:ext>
                </a:extLst>
              </a:tr>
              <a:tr h="9857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Нитки мулине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 шт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63233038"/>
                  </a:ext>
                </a:extLst>
              </a:tr>
              <a:tr h="14810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Иглы гобеленовые №22 (набор 5шт)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75755568"/>
                  </a:ext>
                </a:extLst>
              </a:tr>
              <a:tr h="487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Напёрсток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 шт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50538389"/>
                  </a:ext>
                </a:extLst>
              </a:tr>
              <a:tr h="5074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Рамка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57061386"/>
                  </a:ext>
                </a:extLst>
              </a:tr>
              <a:tr h="728038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Итого:                                                                                                           647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7733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8485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7257" y="452718"/>
            <a:ext cx="6233577" cy="1158369"/>
          </a:xfrm>
        </p:spPr>
        <p:txBody>
          <a:bodyPr/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</a:t>
            </a:r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971" y="1611087"/>
            <a:ext cx="7721600" cy="5036456"/>
          </a:xfrm>
        </p:spPr>
      </p:pic>
    </p:spTree>
    <p:extLst>
      <p:ext uri="{BB962C8B-B14F-4D97-AF65-F5344CB8AC3E}">
        <p14:creationId xmlns:p14="http://schemas.microsoft.com/office/powerpoint/2010/main" val="397420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un9-32.userapi.com/impf/fsyT2l0hSIhYlvQThkkvEyVJu22Z_ClaclTRdg/QNfPuOAzyow.jpg?size=825x1080&amp;quality=95&amp;sign=c7373002c180decfe6c1cb69764849ff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782" y="1191490"/>
            <a:ext cx="7252553" cy="476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23886" y="391271"/>
            <a:ext cx="4788035" cy="742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4000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Начальный этап</a:t>
            </a:r>
            <a:endParaRPr lang="ru-RU" sz="4000" b="1" kern="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6410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un9-67.userapi.com/impf/nslTB0W8b6V-homwRfjpKeQXVhckmcdgs8Rr-Q/fTuL8I7xhyI.jpg?size=825x1080&amp;quality=95&amp;sign=bd1acee9bafa4de7d401ba9f7fd15e68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1490" y="1147731"/>
            <a:ext cx="3912755" cy="512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sun9-88.userapi.com/impf/ab8H_MdYXWiSZaZK2Y8bbwQrteh0nkdaL1h9dQ/XsBF0pucRk0.jpg?size=830x1080&amp;quality=95&amp;sign=d55745afdc9ac007f3f0d37ad22ba3f0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408" y="1147731"/>
            <a:ext cx="3857626" cy="501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43939" y="244831"/>
            <a:ext cx="3938899" cy="742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Bef>
                <a:spcPts val="2400"/>
              </a:spcBef>
              <a:spcAft>
                <a:spcPts val="0"/>
              </a:spcAft>
            </a:pPr>
            <a:r>
              <a:rPr lang="ru-RU" sz="4000" b="1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Процесс работы</a:t>
            </a:r>
            <a:endParaRPr lang="ru-RU" sz="4000" b="1" kern="0" dirty="0"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878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136</TotalTime>
  <Words>308</Words>
  <Application>Microsoft Office PowerPoint</Application>
  <PresentationFormat>Широкоэкранный</PresentationFormat>
  <Paragraphs>91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</vt:lpstr>
      <vt:lpstr>Century Gothic</vt:lpstr>
      <vt:lpstr>Symbol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Материал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2022-03-26T13:28:26Z</dcterms:created>
  <dcterms:modified xsi:type="dcterms:W3CDTF">2023-02-06T09:25:50Z</dcterms:modified>
</cp:coreProperties>
</file>