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8" r:id="rId1"/>
  </p:sldMasterIdLst>
  <p:notesMasterIdLst>
    <p:notesMasterId r:id="rId12"/>
  </p:notesMasterIdLst>
  <p:sldIdLst>
    <p:sldId id="256" r:id="rId2"/>
    <p:sldId id="259" r:id="rId3"/>
    <p:sldId id="264" r:id="rId4"/>
    <p:sldId id="257" r:id="rId5"/>
    <p:sldId id="278" r:id="rId6"/>
    <p:sldId id="279" r:id="rId7"/>
    <p:sldId id="260" r:id="rId8"/>
    <p:sldId id="262" r:id="rId9"/>
    <p:sldId id="263" r:id="rId10"/>
    <p:sldId id="272" r:id="rId11"/>
  </p:sldIdLst>
  <p:sldSz cx="12192000" cy="6858000"/>
  <p:notesSz cx="6858000" cy="9144000"/>
  <p:embeddedFontLst>
    <p:embeddedFont>
      <p:font typeface="Abril Fatface" panose="02000503000000020003" pitchFamily="2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Roboto" panose="02000000000000000000" pitchFamily="2" charset="0"/>
      <p:regular r:id="rId18"/>
      <p:bold r:id="rId19"/>
      <p:italic r:id="rId20"/>
      <p:boldItalic r:id="rId21"/>
    </p:embeddedFont>
    <p:embeddedFont>
      <p:font typeface="Roboto Medium" panose="02000000000000000000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917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font" Target="fonts/font13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Google Shape;637;ga073618e60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" name="Google Shape;638;ga073618e60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3" name="Google Shape;1073;ga073618e60_0_6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4" name="Google Shape;1074;ga073618e60_0_6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ga073618e60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8" name="Google Shape;678;ga073618e60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" name="Google Shape;719;ga073618e6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0" name="Google Shape;720;ga073618e60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a073618e6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a073618e6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a073618e6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a073618e6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13420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" name="Google Shape;649;ga073618e60_0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0" name="Google Shape;650;ga073618e60_0_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42665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Google Shape;699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0" name="Google Shape;700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ga073618e6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9" name="Google Shape;709;ga073618e6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/>
          <p:nvPr/>
        </p:nvSpPr>
        <p:spPr>
          <a:xfrm flipH="1">
            <a:off x="953130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725509" y="648979"/>
            <a:ext cx="10740900" cy="55599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 rot="10800000" flipH="1">
            <a:off x="725621" y="648933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14;p2"/>
          <p:cNvSpPr txBox="1">
            <a:spLocks noGrp="1"/>
          </p:cNvSpPr>
          <p:nvPr>
            <p:ph type="title"/>
          </p:nvPr>
        </p:nvSpPr>
        <p:spPr>
          <a:xfrm>
            <a:off x="2682300" y="2520775"/>
            <a:ext cx="7153800" cy="1230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2682300" y="3976125"/>
            <a:ext cx="7153800" cy="5241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>
                <a:latin typeface="Roboto Medium"/>
                <a:ea typeface="Roboto Medium"/>
                <a:cs typeface="Roboto Medium"/>
                <a:sym typeface="Roboto Medium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5400000">
            <a:off x="-396950" y="2842437"/>
            <a:ext cx="1878419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pic>
        <p:nvPicPr>
          <p:cNvPr id="17" name="Google Shape;17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10703737" y="2842437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</p:pic>
      <p:sp>
        <p:nvSpPr>
          <p:cNvPr id="18" name="Google Shape;18;p2"/>
          <p:cNvSpPr/>
          <p:nvPr/>
        </p:nvSpPr>
        <p:spPr>
          <a:xfrm>
            <a:off x="5077376" y="926200"/>
            <a:ext cx="739500" cy="85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9207908" y="5131454"/>
            <a:ext cx="945000" cy="63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10282575" y="1020588"/>
            <a:ext cx="731400" cy="63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2"/>
          <p:cNvSpPr/>
          <p:nvPr/>
        </p:nvSpPr>
        <p:spPr>
          <a:xfrm rot="-2064314">
            <a:off x="1793165" y="1817855"/>
            <a:ext cx="615268" cy="825175"/>
          </a:xfrm>
          <a:custGeom>
            <a:avLst/>
            <a:gdLst/>
            <a:ahLst/>
            <a:cxnLst/>
            <a:rect l="l" t="t" r="r" b="b"/>
            <a:pathLst>
              <a:path w="615314" h="825237" extrusionOk="0">
                <a:moveTo>
                  <a:pt x="430339" y="650414"/>
                </a:moveTo>
                <a:cubicBezTo>
                  <a:pt x="475541" y="682620"/>
                  <a:pt x="483381" y="756286"/>
                  <a:pt x="445383" y="796826"/>
                </a:cubicBezTo>
                <a:cubicBezTo>
                  <a:pt x="407385" y="837367"/>
                  <a:pt x="332802" y="834047"/>
                  <a:pt x="299112" y="789905"/>
                </a:cubicBezTo>
                <a:cubicBezTo>
                  <a:pt x="265423" y="745762"/>
                  <a:pt x="282373" y="672379"/>
                  <a:pt x="332307" y="648083"/>
                </a:cubicBezTo>
                <a:cubicBezTo>
                  <a:pt x="282303" y="657123"/>
                  <a:pt x="231309" y="660372"/>
                  <a:pt x="180598" y="657759"/>
                </a:cubicBezTo>
                <a:lnTo>
                  <a:pt x="184765" y="482177"/>
                </a:lnTo>
                <a:cubicBezTo>
                  <a:pt x="148109" y="516997"/>
                  <a:pt x="92878" y="530911"/>
                  <a:pt x="44074" y="517633"/>
                </a:cubicBezTo>
                <a:cubicBezTo>
                  <a:pt x="30725" y="513960"/>
                  <a:pt x="17235" y="507957"/>
                  <a:pt x="9113" y="496727"/>
                </a:cubicBezTo>
                <a:cubicBezTo>
                  <a:pt x="2121" y="487121"/>
                  <a:pt x="-69" y="474691"/>
                  <a:pt x="2" y="462825"/>
                </a:cubicBezTo>
                <a:cubicBezTo>
                  <a:pt x="143" y="424615"/>
                  <a:pt x="23026" y="387324"/>
                  <a:pt x="56999" y="369737"/>
                </a:cubicBezTo>
                <a:cubicBezTo>
                  <a:pt x="90971" y="352151"/>
                  <a:pt x="134548" y="355188"/>
                  <a:pt x="165837" y="377153"/>
                </a:cubicBezTo>
                <a:cubicBezTo>
                  <a:pt x="153971" y="320863"/>
                  <a:pt x="153830" y="262100"/>
                  <a:pt x="165484" y="205739"/>
                </a:cubicBezTo>
                <a:cubicBezTo>
                  <a:pt x="214005" y="192743"/>
                  <a:pt x="264363" y="186316"/>
                  <a:pt x="314580" y="186740"/>
                </a:cubicBezTo>
                <a:cubicBezTo>
                  <a:pt x="275028" y="153474"/>
                  <a:pt x="265846" y="89555"/>
                  <a:pt x="294451" y="46543"/>
                </a:cubicBezTo>
                <a:cubicBezTo>
                  <a:pt x="323055" y="3530"/>
                  <a:pt x="385561" y="-12785"/>
                  <a:pt x="431540" y="10875"/>
                </a:cubicBezTo>
                <a:cubicBezTo>
                  <a:pt x="477519" y="34536"/>
                  <a:pt x="500685" y="94782"/>
                  <a:pt x="482322" y="143091"/>
                </a:cubicBezTo>
                <a:cubicBezTo>
                  <a:pt x="474058" y="164845"/>
                  <a:pt x="455695" y="185186"/>
                  <a:pt x="432458" y="186245"/>
                </a:cubicBezTo>
                <a:cubicBezTo>
                  <a:pt x="493764" y="178335"/>
                  <a:pt x="557046" y="186245"/>
                  <a:pt x="614467" y="209129"/>
                </a:cubicBezTo>
                <a:cubicBezTo>
                  <a:pt x="605709" y="259840"/>
                  <a:pt x="605992" y="312105"/>
                  <a:pt x="615315" y="362745"/>
                </a:cubicBezTo>
                <a:cubicBezTo>
                  <a:pt x="575410" y="349043"/>
                  <a:pt x="530702" y="340568"/>
                  <a:pt x="491645" y="356530"/>
                </a:cubicBezTo>
                <a:cubicBezTo>
                  <a:pt x="452587" y="372492"/>
                  <a:pt x="424901" y="421084"/>
                  <a:pt x="444253" y="458588"/>
                </a:cubicBezTo>
                <a:cubicBezTo>
                  <a:pt x="466995" y="502660"/>
                  <a:pt x="529501" y="501318"/>
                  <a:pt x="578447" y="493619"/>
                </a:cubicBezTo>
                <a:cubicBezTo>
                  <a:pt x="577952" y="555278"/>
                  <a:pt x="577458" y="616936"/>
                  <a:pt x="576964" y="678594"/>
                </a:cubicBezTo>
                <a:cubicBezTo>
                  <a:pt x="530773" y="658889"/>
                  <a:pt x="479991" y="650061"/>
                  <a:pt x="430269" y="650414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22;p2"/>
          <p:cNvGrpSpPr/>
          <p:nvPr/>
        </p:nvGrpSpPr>
        <p:grpSpPr>
          <a:xfrm rot="8833535">
            <a:off x="6551678" y="4600242"/>
            <a:ext cx="2273755" cy="966829"/>
            <a:chOff x="4590347" y="1490179"/>
            <a:chExt cx="1314037" cy="558745"/>
          </a:xfrm>
        </p:grpSpPr>
        <p:sp>
          <p:nvSpPr>
            <p:cNvPr id="23" name="Google Shape;23;p2"/>
            <p:cNvSpPr/>
            <p:nvPr/>
          </p:nvSpPr>
          <p:spPr>
            <a:xfrm>
              <a:off x="4590347" y="1490179"/>
              <a:ext cx="1314037" cy="558745"/>
            </a:xfrm>
            <a:custGeom>
              <a:avLst/>
              <a:gdLst/>
              <a:ahLst/>
              <a:cxnLst/>
              <a:rect l="l" t="t" r="r" b="b"/>
              <a:pathLst>
                <a:path w="1314037" h="558745" extrusionOk="0">
                  <a:moveTo>
                    <a:pt x="0" y="154469"/>
                  </a:moveTo>
                  <a:cubicBezTo>
                    <a:pt x="107637" y="99520"/>
                    <a:pt x="220996" y="55801"/>
                    <a:pt x="337674" y="24160"/>
                  </a:cubicBezTo>
                  <a:cubicBezTo>
                    <a:pt x="386478" y="10953"/>
                    <a:pt x="436412" y="-277"/>
                    <a:pt x="486981" y="5"/>
                  </a:cubicBezTo>
                  <a:cubicBezTo>
                    <a:pt x="561000" y="429"/>
                    <a:pt x="632476" y="25290"/>
                    <a:pt x="702256" y="49869"/>
                  </a:cubicBezTo>
                  <a:cubicBezTo>
                    <a:pt x="726764" y="58485"/>
                    <a:pt x="751908" y="67526"/>
                    <a:pt x="771119" y="84900"/>
                  </a:cubicBezTo>
                  <a:cubicBezTo>
                    <a:pt x="794355" y="105948"/>
                    <a:pt x="806151" y="137024"/>
                    <a:pt x="811871" y="167888"/>
                  </a:cubicBezTo>
                  <a:cubicBezTo>
                    <a:pt x="820488" y="214786"/>
                    <a:pt x="811024" y="272701"/>
                    <a:pt x="768082" y="293324"/>
                  </a:cubicBezTo>
                  <a:cubicBezTo>
                    <a:pt x="714828" y="318821"/>
                    <a:pt x="649992" y="256809"/>
                    <a:pt x="659879" y="198612"/>
                  </a:cubicBezTo>
                  <a:cubicBezTo>
                    <a:pt x="669767" y="140414"/>
                    <a:pt x="731497" y="101992"/>
                    <a:pt x="790542" y="100721"/>
                  </a:cubicBezTo>
                  <a:cubicBezTo>
                    <a:pt x="849587" y="99450"/>
                    <a:pt x="905312" y="126853"/>
                    <a:pt x="955458" y="157930"/>
                  </a:cubicBezTo>
                  <a:cubicBezTo>
                    <a:pt x="1110134" y="253702"/>
                    <a:pt x="1239243" y="392910"/>
                    <a:pt x="1314038" y="5587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590347" y="1552973"/>
              <a:ext cx="115830" cy="139490"/>
            </a:xfrm>
            <a:custGeom>
              <a:avLst/>
              <a:gdLst/>
              <a:ahLst/>
              <a:cxnLst/>
              <a:rect l="l" t="t" r="r" b="b"/>
              <a:pathLst>
                <a:path w="115830" h="139490" extrusionOk="0">
                  <a:moveTo>
                    <a:pt x="115830" y="139491"/>
                  </a:moveTo>
                  <a:lnTo>
                    <a:pt x="0" y="91605"/>
                  </a:lnTo>
                  <a:lnTo>
                    <a:pt x="6533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" name="Google Shape;25;p2"/>
          <p:cNvSpPr/>
          <p:nvPr/>
        </p:nvSpPr>
        <p:spPr>
          <a:xfrm rot="2088241">
            <a:off x="1122766" y="5398869"/>
            <a:ext cx="384897" cy="507380"/>
          </a:xfrm>
          <a:custGeom>
            <a:avLst/>
            <a:gdLst/>
            <a:ahLst/>
            <a:cxnLst/>
            <a:rect l="l" t="t" r="r" b="b"/>
            <a:pathLst>
              <a:path w="385418" h="508066" extrusionOk="0">
                <a:moveTo>
                  <a:pt x="106225" y="240597"/>
                </a:moveTo>
                <a:cubicBezTo>
                  <a:pt x="118090" y="327894"/>
                  <a:pt x="118302" y="416744"/>
                  <a:pt x="106719" y="504041"/>
                </a:cubicBezTo>
                <a:lnTo>
                  <a:pt x="262737" y="508066"/>
                </a:lnTo>
                <a:cubicBezTo>
                  <a:pt x="260265" y="412648"/>
                  <a:pt x="263585" y="317159"/>
                  <a:pt x="272696" y="222164"/>
                </a:cubicBezTo>
                <a:cubicBezTo>
                  <a:pt x="310340" y="224071"/>
                  <a:pt x="348126" y="222234"/>
                  <a:pt x="385418" y="216866"/>
                </a:cubicBezTo>
                <a:cubicBezTo>
                  <a:pt x="319875" y="153654"/>
                  <a:pt x="260265" y="84297"/>
                  <a:pt x="207576" y="9997"/>
                </a:cubicBezTo>
                <a:cubicBezTo>
                  <a:pt x="204469" y="5617"/>
                  <a:pt x="200867" y="885"/>
                  <a:pt x="195570" y="108"/>
                </a:cubicBezTo>
                <a:cubicBezTo>
                  <a:pt x="189284" y="-810"/>
                  <a:pt x="183916" y="4276"/>
                  <a:pt x="179608" y="8866"/>
                </a:cubicBezTo>
                <a:cubicBezTo>
                  <a:pt x="115336" y="78506"/>
                  <a:pt x="55302" y="152171"/>
                  <a:pt x="0" y="229226"/>
                </a:cubicBezTo>
                <a:cubicBezTo>
                  <a:pt x="36727" y="229650"/>
                  <a:pt x="73453" y="232405"/>
                  <a:pt x="106154" y="24066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26;p2"/>
          <p:cNvSpPr/>
          <p:nvPr/>
        </p:nvSpPr>
        <p:spPr>
          <a:xfrm rot="10800000" flipH="1">
            <a:off x="1954317" y="5779764"/>
            <a:ext cx="2145515" cy="45753"/>
          </a:xfrm>
          <a:custGeom>
            <a:avLst/>
            <a:gdLst/>
            <a:ahLst/>
            <a:cxnLst/>
            <a:rect l="l" t="t" r="r" b="b"/>
            <a:pathLst>
              <a:path w="487617" h="28462" extrusionOk="0">
                <a:moveTo>
                  <a:pt x="0" y="28463"/>
                </a:moveTo>
                <a:cubicBezTo>
                  <a:pt x="161809" y="9817"/>
                  <a:pt x="324749" y="282"/>
                  <a:pt x="487617" y="0"/>
                </a:cubicBezTo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" name="Google Shape;27;p2"/>
          <p:cNvGrpSpPr/>
          <p:nvPr/>
        </p:nvGrpSpPr>
        <p:grpSpPr>
          <a:xfrm>
            <a:off x="1606070" y="4461084"/>
            <a:ext cx="687238" cy="651187"/>
            <a:chOff x="1759452" y="6189595"/>
            <a:chExt cx="687238" cy="651187"/>
          </a:xfrm>
        </p:grpSpPr>
        <p:sp>
          <p:nvSpPr>
            <p:cNvPr id="28" name="Google Shape;28;p2"/>
            <p:cNvSpPr/>
            <p:nvPr/>
          </p:nvSpPr>
          <p:spPr>
            <a:xfrm>
              <a:off x="1760666" y="6189595"/>
              <a:ext cx="516747" cy="588290"/>
            </a:xfrm>
            <a:custGeom>
              <a:avLst/>
              <a:gdLst/>
              <a:ahLst/>
              <a:cxnLst/>
              <a:rect l="l" t="t" r="r" b="b"/>
              <a:pathLst>
                <a:path w="516747" h="588290" extrusionOk="0">
                  <a:moveTo>
                    <a:pt x="354232" y="584780"/>
                  </a:moveTo>
                  <a:cubicBezTo>
                    <a:pt x="290667" y="595163"/>
                    <a:pt x="224771" y="581672"/>
                    <a:pt x="165938" y="555399"/>
                  </a:cubicBezTo>
                  <a:cubicBezTo>
                    <a:pt x="144961" y="546005"/>
                    <a:pt x="124620" y="534987"/>
                    <a:pt x="106680" y="520650"/>
                  </a:cubicBezTo>
                  <a:cubicBezTo>
                    <a:pt x="80407" y="499673"/>
                    <a:pt x="59925" y="472199"/>
                    <a:pt x="43680" y="442747"/>
                  </a:cubicBezTo>
                  <a:cubicBezTo>
                    <a:pt x="3846" y="370565"/>
                    <a:pt x="-11269" y="283622"/>
                    <a:pt x="8931" y="203600"/>
                  </a:cubicBezTo>
                  <a:cubicBezTo>
                    <a:pt x="29131" y="123649"/>
                    <a:pt x="86269" y="52314"/>
                    <a:pt x="162759" y="21450"/>
                  </a:cubicBezTo>
                  <a:cubicBezTo>
                    <a:pt x="207749" y="3298"/>
                    <a:pt x="257260" y="-798"/>
                    <a:pt x="305781" y="120"/>
                  </a:cubicBezTo>
                  <a:cubicBezTo>
                    <a:pt x="323862" y="473"/>
                    <a:pt x="342084" y="1462"/>
                    <a:pt x="359671" y="5558"/>
                  </a:cubicBezTo>
                  <a:cubicBezTo>
                    <a:pt x="385733" y="11562"/>
                    <a:pt x="409887" y="24063"/>
                    <a:pt x="432135" y="38824"/>
                  </a:cubicBezTo>
                  <a:cubicBezTo>
                    <a:pt x="470840" y="64533"/>
                    <a:pt x="506083" y="100059"/>
                    <a:pt x="516748" y="145261"/>
                  </a:cubicBezTo>
                  <a:lnTo>
                    <a:pt x="424225" y="191522"/>
                  </a:lnTo>
                  <a:cubicBezTo>
                    <a:pt x="404025" y="201622"/>
                    <a:pt x="383826" y="211722"/>
                    <a:pt x="364685" y="223658"/>
                  </a:cubicBezTo>
                  <a:cubicBezTo>
                    <a:pt x="353032" y="230933"/>
                    <a:pt x="341872" y="238843"/>
                    <a:pt x="330148" y="246047"/>
                  </a:cubicBezTo>
                  <a:cubicBezTo>
                    <a:pt x="294269" y="268013"/>
                    <a:pt x="254293" y="282421"/>
                    <a:pt x="214671" y="296617"/>
                  </a:cubicBezTo>
                  <a:cubicBezTo>
                    <a:pt x="267854" y="388010"/>
                    <a:pt x="321390" y="480250"/>
                    <a:pt x="354374" y="58478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1759452" y="6461846"/>
              <a:ext cx="357847" cy="378936"/>
            </a:xfrm>
            <a:custGeom>
              <a:avLst/>
              <a:gdLst/>
              <a:ahLst/>
              <a:cxnLst/>
              <a:rect l="l" t="t" r="r" b="b"/>
              <a:pathLst>
                <a:path w="357847" h="378936" extrusionOk="0">
                  <a:moveTo>
                    <a:pt x="1175" y="0"/>
                  </a:moveTo>
                  <a:cubicBezTo>
                    <a:pt x="-4404" y="74937"/>
                    <a:pt x="11487" y="170144"/>
                    <a:pt x="15301" y="188013"/>
                  </a:cubicBezTo>
                  <a:cubicBezTo>
                    <a:pt x="21869" y="218877"/>
                    <a:pt x="45671" y="261395"/>
                    <a:pt x="69755" y="281877"/>
                  </a:cubicBezTo>
                  <a:cubicBezTo>
                    <a:pt x="154509" y="354130"/>
                    <a:pt x="246679" y="384854"/>
                    <a:pt x="357848" y="378002"/>
                  </a:cubicBezTo>
                  <a:lnTo>
                    <a:pt x="353893" y="3141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2016302" y="6339164"/>
              <a:ext cx="262595" cy="207081"/>
            </a:xfrm>
            <a:custGeom>
              <a:avLst/>
              <a:gdLst/>
              <a:ahLst/>
              <a:cxnLst/>
              <a:rect l="l" t="t" r="r" b="b"/>
              <a:pathLst>
                <a:path w="262595" h="207081" extrusionOk="0">
                  <a:moveTo>
                    <a:pt x="259629" y="0"/>
                  </a:moveTo>
                  <a:lnTo>
                    <a:pt x="262596" y="77621"/>
                  </a:lnTo>
                  <a:cubicBezTo>
                    <a:pt x="175935" y="122540"/>
                    <a:pt x="88356" y="165694"/>
                    <a:pt x="0" y="20708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2144068" y="6377516"/>
              <a:ext cx="291415" cy="351869"/>
            </a:xfrm>
            <a:custGeom>
              <a:avLst/>
              <a:gdLst/>
              <a:ahLst/>
              <a:cxnLst/>
              <a:rect l="l" t="t" r="r" b="b"/>
              <a:pathLst>
                <a:path w="291415" h="351869" extrusionOk="0">
                  <a:moveTo>
                    <a:pt x="0" y="145494"/>
                  </a:moveTo>
                  <a:lnTo>
                    <a:pt x="237381" y="0"/>
                  </a:lnTo>
                  <a:cubicBezTo>
                    <a:pt x="278628" y="51488"/>
                    <a:pt x="297839" y="119998"/>
                    <a:pt x="289505" y="185470"/>
                  </a:cubicBezTo>
                  <a:cubicBezTo>
                    <a:pt x="281171" y="250942"/>
                    <a:pt x="245292" y="312389"/>
                    <a:pt x="192462" y="351870"/>
                  </a:cubicBezTo>
                  <a:cubicBezTo>
                    <a:pt x="130803" y="281736"/>
                    <a:pt x="68015" y="212591"/>
                    <a:pt x="71" y="145494"/>
                  </a:cubicBezTo>
                  <a:close/>
                </a:path>
              </a:pathLst>
            </a:custGeom>
            <a:solidFill>
              <a:schemeClr val="accent2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2144447" y="6528166"/>
              <a:ext cx="191629" cy="275803"/>
            </a:xfrm>
            <a:custGeom>
              <a:avLst/>
              <a:gdLst/>
              <a:ahLst/>
              <a:cxnLst/>
              <a:rect l="l" t="t" r="r" b="b"/>
              <a:pathLst>
                <a:path w="191629" h="275803" extrusionOk="0">
                  <a:moveTo>
                    <a:pt x="822" y="0"/>
                  </a:moveTo>
                  <a:cubicBezTo>
                    <a:pt x="-2004" y="22248"/>
                    <a:pt x="3364" y="66532"/>
                    <a:pt x="3364" y="66532"/>
                  </a:cubicBezTo>
                  <a:cubicBezTo>
                    <a:pt x="3364" y="66532"/>
                    <a:pt x="11345" y="84330"/>
                    <a:pt x="17419" y="91887"/>
                  </a:cubicBezTo>
                  <a:cubicBezTo>
                    <a:pt x="121808" y="220078"/>
                    <a:pt x="116652" y="193804"/>
                    <a:pt x="183396" y="275803"/>
                  </a:cubicBezTo>
                  <a:cubicBezTo>
                    <a:pt x="191376" y="252637"/>
                    <a:pt x="193637" y="227494"/>
                    <a:pt x="189823" y="20326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2331657" y="6455772"/>
              <a:ext cx="115033" cy="343253"/>
            </a:xfrm>
            <a:custGeom>
              <a:avLst/>
              <a:gdLst/>
              <a:ahLst/>
              <a:cxnLst/>
              <a:rect l="l" t="t" r="r" b="b"/>
              <a:pathLst>
                <a:path w="115033" h="343253" extrusionOk="0">
                  <a:moveTo>
                    <a:pt x="0" y="343253"/>
                  </a:moveTo>
                  <a:cubicBezTo>
                    <a:pt x="29099" y="339298"/>
                    <a:pt x="52194" y="316626"/>
                    <a:pt x="68651" y="292260"/>
                  </a:cubicBezTo>
                  <a:cubicBezTo>
                    <a:pt x="125365" y="208283"/>
                    <a:pt x="125859" y="95843"/>
                    <a:pt x="92806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4" name="Google Shape;34;p2"/>
          <p:cNvGrpSpPr/>
          <p:nvPr/>
        </p:nvGrpSpPr>
        <p:grpSpPr>
          <a:xfrm>
            <a:off x="10400088" y="1068016"/>
            <a:ext cx="537539" cy="527370"/>
            <a:chOff x="3769213" y="6330241"/>
            <a:chExt cx="537539" cy="527370"/>
          </a:xfrm>
        </p:grpSpPr>
        <p:sp>
          <p:nvSpPr>
            <p:cNvPr id="35" name="Google Shape;35;p2"/>
            <p:cNvSpPr/>
            <p:nvPr/>
          </p:nvSpPr>
          <p:spPr>
            <a:xfrm>
              <a:off x="3769213" y="6330241"/>
              <a:ext cx="537539" cy="527370"/>
            </a:xfrm>
            <a:custGeom>
              <a:avLst/>
              <a:gdLst/>
              <a:ahLst/>
              <a:cxnLst/>
              <a:rect l="l" t="t" r="r" b="b"/>
              <a:pathLst>
                <a:path w="537539" h="527370" extrusionOk="0">
                  <a:moveTo>
                    <a:pt x="32570" y="392505"/>
                  </a:moveTo>
                  <a:cubicBezTo>
                    <a:pt x="-11502" y="311777"/>
                    <a:pt x="-11079" y="208095"/>
                    <a:pt x="35253" y="128638"/>
                  </a:cubicBezTo>
                  <a:cubicBezTo>
                    <a:pt x="81586" y="49181"/>
                    <a:pt x="172625" y="-2519"/>
                    <a:pt x="264583" y="95"/>
                  </a:cubicBezTo>
                  <a:cubicBezTo>
                    <a:pt x="294247" y="942"/>
                    <a:pt x="323558" y="7017"/>
                    <a:pt x="352233" y="14644"/>
                  </a:cubicBezTo>
                  <a:cubicBezTo>
                    <a:pt x="376458" y="21071"/>
                    <a:pt x="400754" y="28840"/>
                    <a:pt x="421519" y="42895"/>
                  </a:cubicBezTo>
                  <a:cubicBezTo>
                    <a:pt x="441789" y="56668"/>
                    <a:pt x="457752" y="75879"/>
                    <a:pt x="472019" y="95796"/>
                  </a:cubicBezTo>
                  <a:cubicBezTo>
                    <a:pt x="505355" y="142269"/>
                    <a:pt x="531699" y="195594"/>
                    <a:pt x="536714" y="252591"/>
                  </a:cubicBezTo>
                  <a:cubicBezTo>
                    <a:pt x="541729" y="310364"/>
                    <a:pt x="523718" y="369763"/>
                    <a:pt x="487486" y="414965"/>
                  </a:cubicBezTo>
                  <a:cubicBezTo>
                    <a:pt x="463755" y="444629"/>
                    <a:pt x="432961" y="467866"/>
                    <a:pt x="400896" y="488207"/>
                  </a:cubicBezTo>
                  <a:cubicBezTo>
                    <a:pt x="381826" y="500284"/>
                    <a:pt x="361980" y="511585"/>
                    <a:pt x="340438" y="518365"/>
                  </a:cubicBezTo>
                  <a:cubicBezTo>
                    <a:pt x="324264" y="523450"/>
                    <a:pt x="307384" y="525993"/>
                    <a:pt x="290504" y="526911"/>
                  </a:cubicBezTo>
                  <a:cubicBezTo>
                    <a:pt x="191342" y="532561"/>
                    <a:pt x="83846" y="486017"/>
                    <a:pt x="32711" y="39236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028385" y="6383872"/>
              <a:ext cx="2445" cy="64381"/>
            </a:xfrm>
            <a:custGeom>
              <a:avLst/>
              <a:gdLst/>
              <a:ahLst/>
              <a:cxnLst/>
              <a:rect l="l" t="t" r="r" b="b"/>
              <a:pathLst>
                <a:path w="2445" h="64381" extrusionOk="0">
                  <a:moveTo>
                    <a:pt x="186" y="0"/>
                  </a:moveTo>
                  <a:cubicBezTo>
                    <a:pt x="327" y="18999"/>
                    <a:pt x="-874" y="38634"/>
                    <a:pt x="1457" y="57562"/>
                  </a:cubicBezTo>
                  <a:cubicBezTo>
                    <a:pt x="1739" y="60105"/>
                    <a:pt x="2022" y="69075"/>
                    <a:pt x="2446" y="6123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197301" y="6593497"/>
              <a:ext cx="57561" cy="2048"/>
            </a:xfrm>
            <a:custGeom>
              <a:avLst/>
              <a:gdLst/>
              <a:ahLst/>
              <a:cxnLst/>
              <a:rect l="l" t="t" r="r" b="b"/>
              <a:pathLst>
                <a:path w="57561" h="2048" extrusionOk="0">
                  <a:moveTo>
                    <a:pt x="0" y="0"/>
                  </a:moveTo>
                  <a:lnTo>
                    <a:pt x="57562" y="204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029206" y="6762510"/>
              <a:ext cx="1391" cy="49298"/>
            </a:xfrm>
            <a:custGeom>
              <a:avLst/>
              <a:gdLst/>
              <a:ahLst/>
              <a:cxnLst/>
              <a:rect l="l" t="t" r="r" b="b"/>
              <a:pathLst>
                <a:path w="1391" h="49298" extrusionOk="0">
                  <a:moveTo>
                    <a:pt x="0" y="0"/>
                  </a:moveTo>
                  <a:cubicBezTo>
                    <a:pt x="1201" y="16386"/>
                    <a:pt x="1625" y="32842"/>
                    <a:pt x="1271" y="49299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3806021" y="6603799"/>
              <a:ext cx="67371" cy="4953"/>
            </a:xfrm>
            <a:custGeom>
              <a:avLst/>
              <a:gdLst/>
              <a:ahLst/>
              <a:cxnLst/>
              <a:rect l="l" t="t" r="r" b="b"/>
              <a:pathLst>
                <a:path w="67371" h="4953" extrusionOk="0">
                  <a:moveTo>
                    <a:pt x="0" y="4953"/>
                  </a:moveTo>
                  <a:cubicBezTo>
                    <a:pt x="20624" y="2764"/>
                    <a:pt x="41247" y="1139"/>
                    <a:pt x="61870" y="9"/>
                  </a:cubicBezTo>
                  <a:cubicBezTo>
                    <a:pt x="64484" y="-132"/>
                    <a:pt x="68298" y="1351"/>
                    <a:pt x="67168" y="368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4004640" y="6598359"/>
              <a:ext cx="60296" cy="53656"/>
            </a:xfrm>
            <a:custGeom>
              <a:avLst/>
              <a:gdLst/>
              <a:ahLst/>
              <a:cxnLst/>
              <a:rect l="l" t="t" r="r" b="b"/>
              <a:pathLst>
                <a:path w="60296" h="53656" extrusionOk="0">
                  <a:moveTo>
                    <a:pt x="24213" y="1211"/>
                  </a:moveTo>
                  <a:cubicBezTo>
                    <a:pt x="16373" y="-1048"/>
                    <a:pt x="7686" y="3754"/>
                    <a:pt x="3519" y="10746"/>
                  </a:cubicBezTo>
                  <a:cubicBezTo>
                    <a:pt x="-1425" y="19080"/>
                    <a:pt x="-1002" y="30028"/>
                    <a:pt x="3801" y="38432"/>
                  </a:cubicBezTo>
                  <a:cubicBezTo>
                    <a:pt x="8674" y="46908"/>
                    <a:pt x="17785" y="52699"/>
                    <a:pt x="27461" y="53547"/>
                  </a:cubicBezTo>
                  <a:cubicBezTo>
                    <a:pt x="37138" y="54394"/>
                    <a:pt x="47167" y="50298"/>
                    <a:pt x="53453" y="42811"/>
                  </a:cubicBezTo>
                  <a:cubicBezTo>
                    <a:pt x="60092" y="34901"/>
                    <a:pt x="62281" y="23248"/>
                    <a:pt x="58326" y="13642"/>
                  </a:cubicBezTo>
                  <a:cubicBezTo>
                    <a:pt x="54371" y="4037"/>
                    <a:pt x="44342" y="-2814"/>
                    <a:pt x="24213" y="114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057599" y="6505635"/>
              <a:ext cx="91534" cy="95560"/>
            </a:xfrm>
            <a:custGeom>
              <a:avLst/>
              <a:gdLst/>
              <a:ahLst/>
              <a:cxnLst/>
              <a:rect l="l" t="t" r="r" b="b"/>
              <a:pathLst>
                <a:path w="91534" h="95560" extrusionOk="0">
                  <a:moveTo>
                    <a:pt x="0" y="95560"/>
                  </a:moveTo>
                  <a:lnTo>
                    <a:pt x="9153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3961827" y="6533816"/>
              <a:ext cx="51064" cy="65331"/>
            </a:xfrm>
            <a:custGeom>
              <a:avLst/>
              <a:gdLst/>
              <a:ahLst/>
              <a:cxnLst/>
              <a:rect l="l" t="t" r="r" b="b"/>
              <a:pathLst>
                <a:path w="51064" h="65331" extrusionOk="0">
                  <a:moveTo>
                    <a:pt x="51064" y="65331"/>
                  </a:moveTo>
                  <a:cubicBezTo>
                    <a:pt x="33125" y="44284"/>
                    <a:pt x="16103" y="22460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118621" y="6503658"/>
              <a:ext cx="33678" cy="35455"/>
            </a:xfrm>
            <a:custGeom>
              <a:avLst/>
              <a:gdLst/>
              <a:ahLst/>
              <a:cxnLst/>
              <a:rect l="l" t="t" r="r" b="b"/>
              <a:pathLst>
                <a:path w="33678" h="35455" extrusionOk="0">
                  <a:moveTo>
                    <a:pt x="0" y="10524"/>
                  </a:moveTo>
                  <a:lnTo>
                    <a:pt x="33548" y="0"/>
                  </a:lnTo>
                  <a:cubicBezTo>
                    <a:pt x="34184" y="12007"/>
                    <a:pt x="32489" y="24084"/>
                    <a:pt x="28604" y="3545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44;p2"/>
            <p:cNvSpPr/>
            <p:nvPr/>
          </p:nvSpPr>
          <p:spPr>
            <a:xfrm>
              <a:off x="3960693" y="6527514"/>
              <a:ext cx="26135" cy="29891"/>
            </a:xfrm>
            <a:custGeom>
              <a:avLst/>
              <a:gdLst/>
              <a:ahLst/>
              <a:cxnLst/>
              <a:rect l="l" t="t" r="r" b="b"/>
              <a:pathLst>
                <a:path w="26135" h="29891" extrusionOk="0">
                  <a:moveTo>
                    <a:pt x="2970" y="29891"/>
                  </a:moveTo>
                  <a:cubicBezTo>
                    <a:pt x="922" y="20145"/>
                    <a:pt x="-67" y="10186"/>
                    <a:pt x="4" y="298"/>
                  </a:cubicBezTo>
                  <a:cubicBezTo>
                    <a:pt x="215" y="1569"/>
                    <a:pt x="922" y="1075"/>
                    <a:pt x="1133" y="2346"/>
                  </a:cubicBezTo>
                  <a:cubicBezTo>
                    <a:pt x="1133" y="1782"/>
                    <a:pt x="639" y="-196"/>
                    <a:pt x="1133" y="16"/>
                  </a:cubicBezTo>
                  <a:cubicBezTo>
                    <a:pt x="17872" y="6867"/>
                    <a:pt x="18226" y="7149"/>
                    <a:pt x="26136" y="983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5" name="Google Shape;45;p2"/>
          <p:cNvSpPr/>
          <p:nvPr/>
        </p:nvSpPr>
        <p:spPr>
          <a:xfrm rot="9520326">
            <a:off x="7479928" y="1218698"/>
            <a:ext cx="1007564" cy="627897"/>
          </a:xfrm>
          <a:custGeom>
            <a:avLst/>
            <a:gdLst/>
            <a:ahLst/>
            <a:cxnLst/>
            <a:rect l="l" t="t" r="r" b="b"/>
            <a:pathLst>
              <a:path w="618491" h="385433" extrusionOk="0">
                <a:moveTo>
                  <a:pt x="0" y="190908"/>
                </a:moveTo>
                <a:cubicBezTo>
                  <a:pt x="30794" y="254191"/>
                  <a:pt x="58763" y="318887"/>
                  <a:pt x="83836" y="384712"/>
                </a:cubicBezTo>
                <a:cubicBezTo>
                  <a:pt x="170143" y="390221"/>
                  <a:pt x="256239" y="363665"/>
                  <a:pt x="332376" y="322700"/>
                </a:cubicBezTo>
                <a:cubicBezTo>
                  <a:pt x="471443" y="247834"/>
                  <a:pt x="556974" y="149449"/>
                  <a:pt x="575267" y="123811"/>
                </a:cubicBezTo>
                <a:cubicBezTo>
                  <a:pt x="596879" y="157854"/>
                  <a:pt x="601117" y="163645"/>
                  <a:pt x="618491" y="179678"/>
                </a:cubicBezTo>
                <a:lnTo>
                  <a:pt x="616796" y="0"/>
                </a:lnTo>
                <a:cubicBezTo>
                  <a:pt x="556974" y="7416"/>
                  <a:pt x="496446" y="8758"/>
                  <a:pt x="436341" y="4097"/>
                </a:cubicBezTo>
                <a:cubicBezTo>
                  <a:pt x="455481" y="19917"/>
                  <a:pt x="470666" y="40329"/>
                  <a:pt x="480343" y="63142"/>
                </a:cubicBezTo>
                <a:cubicBezTo>
                  <a:pt x="396436" y="122540"/>
                  <a:pt x="308151" y="183704"/>
                  <a:pt x="206305" y="197759"/>
                </a:cubicBezTo>
                <a:cubicBezTo>
                  <a:pt x="143305" y="206446"/>
                  <a:pt x="47603" y="193945"/>
                  <a:pt x="0" y="19090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oogle Shape;46;p2"/>
          <p:cNvGrpSpPr/>
          <p:nvPr/>
        </p:nvGrpSpPr>
        <p:grpSpPr>
          <a:xfrm rot="-2474745">
            <a:off x="4462572" y="4406490"/>
            <a:ext cx="449403" cy="1428141"/>
            <a:chOff x="2748074" y="4303871"/>
            <a:chExt cx="449396" cy="1428120"/>
          </a:xfrm>
        </p:grpSpPr>
        <p:sp>
          <p:nvSpPr>
            <p:cNvPr id="47" name="Google Shape;47;p2"/>
            <p:cNvSpPr/>
            <p:nvPr/>
          </p:nvSpPr>
          <p:spPr>
            <a:xfrm>
              <a:off x="2748074" y="4326119"/>
              <a:ext cx="377938" cy="1339958"/>
            </a:xfrm>
            <a:custGeom>
              <a:avLst/>
              <a:gdLst/>
              <a:ahLst/>
              <a:cxnLst/>
              <a:rect l="l" t="t" r="r" b="b"/>
              <a:pathLst>
                <a:path w="377938" h="1339958" extrusionOk="0">
                  <a:moveTo>
                    <a:pt x="377939" y="1339958"/>
                  </a:moveTo>
                  <a:cubicBezTo>
                    <a:pt x="225806" y="1229072"/>
                    <a:pt x="122688" y="1061260"/>
                    <a:pt x="58629" y="884195"/>
                  </a:cubicBezTo>
                  <a:cubicBezTo>
                    <a:pt x="38853" y="829599"/>
                    <a:pt x="22467" y="773661"/>
                    <a:pt x="12155" y="716523"/>
                  </a:cubicBezTo>
                  <a:cubicBezTo>
                    <a:pt x="-33965" y="460143"/>
                    <a:pt x="53261" y="183563"/>
                    <a:pt x="238095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2804725" y="4303871"/>
              <a:ext cx="203762" cy="172473"/>
            </a:xfrm>
            <a:custGeom>
              <a:avLst/>
              <a:gdLst/>
              <a:ahLst/>
              <a:cxnLst/>
              <a:rect l="l" t="t" r="r" b="b"/>
              <a:pathLst>
                <a:path w="203762" h="172473" extrusionOk="0">
                  <a:moveTo>
                    <a:pt x="0" y="80304"/>
                  </a:moveTo>
                  <a:lnTo>
                    <a:pt x="136101" y="25850"/>
                  </a:lnTo>
                  <a:cubicBezTo>
                    <a:pt x="153546" y="18858"/>
                    <a:pt x="171203" y="11795"/>
                    <a:pt x="185823" y="0"/>
                  </a:cubicBezTo>
                  <a:cubicBezTo>
                    <a:pt x="181656" y="57986"/>
                    <a:pt x="187800" y="116607"/>
                    <a:pt x="203762" y="17247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49;p2"/>
            <p:cNvSpPr/>
            <p:nvPr/>
          </p:nvSpPr>
          <p:spPr>
            <a:xfrm>
              <a:off x="3066341" y="5597294"/>
              <a:ext cx="131129" cy="134697"/>
            </a:xfrm>
            <a:custGeom>
              <a:avLst/>
              <a:gdLst/>
              <a:ahLst/>
              <a:cxnLst/>
              <a:rect l="l" t="t" r="r" b="b"/>
              <a:pathLst>
                <a:path w="131129" h="134697" extrusionOk="0">
                  <a:moveTo>
                    <a:pt x="64120" y="7832"/>
                  </a:moveTo>
                  <a:cubicBezTo>
                    <a:pt x="28736" y="19485"/>
                    <a:pt x="2180" y="54093"/>
                    <a:pt x="131" y="91314"/>
                  </a:cubicBezTo>
                  <a:cubicBezTo>
                    <a:pt x="-434" y="100990"/>
                    <a:pt x="696" y="111231"/>
                    <a:pt x="6064" y="119354"/>
                  </a:cubicBezTo>
                  <a:cubicBezTo>
                    <a:pt x="14539" y="132279"/>
                    <a:pt x="32055" y="136870"/>
                    <a:pt x="47099" y="133762"/>
                  </a:cubicBezTo>
                  <a:cubicBezTo>
                    <a:pt x="62143" y="130654"/>
                    <a:pt x="75138" y="121120"/>
                    <a:pt x="86368" y="110525"/>
                  </a:cubicBezTo>
                  <a:cubicBezTo>
                    <a:pt x="99011" y="98659"/>
                    <a:pt x="110170" y="85240"/>
                    <a:pt x="119422" y="70620"/>
                  </a:cubicBezTo>
                  <a:cubicBezTo>
                    <a:pt x="124790" y="62145"/>
                    <a:pt x="129663" y="53034"/>
                    <a:pt x="130864" y="43075"/>
                  </a:cubicBezTo>
                  <a:cubicBezTo>
                    <a:pt x="132700" y="27820"/>
                    <a:pt x="124861" y="11787"/>
                    <a:pt x="111653" y="3877"/>
                  </a:cubicBezTo>
                  <a:cubicBezTo>
                    <a:pt x="98446" y="-4034"/>
                    <a:pt x="83119" y="1616"/>
                    <a:pt x="64050" y="7902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0" name="Google Shape;50;p2"/>
          <p:cNvSpPr/>
          <p:nvPr/>
        </p:nvSpPr>
        <p:spPr>
          <a:xfrm>
            <a:off x="1438875" y="2813629"/>
            <a:ext cx="767416" cy="1110134"/>
          </a:xfrm>
          <a:custGeom>
            <a:avLst/>
            <a:gdLst/>
            <a:ahLst/>
            <a:cxnLst/>
            <a:rect l="l" t="t" r="r" b="b"/>
            <a:pathLst>
              <a:path w="767416" h="1110134" extrusionOk="0">
                <a:moveTo>
                  <a:pt x="9081" y="8758"/>
                </a:moveTo>
                <a:cubicBezTo>
                  <a:pt x="-6386" y="322206"/>
                  <a:pt x="2372" y="709461"/>
                  <a:pt x="3361" y="735593"/>
                </a:cubicBezTo>
                <a:cubicBezTo>
                  <a:pt x="6892" y="832566"/>
                  <a:pt x="-7304" y="920921"/>
                  <a:pt x="154222" y="910327"/>
                </a:cubicBezTo>
                <a:cubicBezTo>
                  <a:pt x="154222" y="910327"/>
                  <a:pt x="357773" y="912164"/>
                  <a:pt x="430308" y="907432"/>
                </a:cubicBezTo>
                <a:cubicBezTo>
                  <a:pt x="436947" y="991691"/>
                  <a:pt x="438925" y="1110135"/>
                  <a:pt x="438925" y="1110135"/>
                </a:cubicBezTo>
                <a:cubicBezTo>
                  <a:pt x="529187" y="998330"/>
                  <a:pt x="653493" y="906654"/>
                  <a:pt x="767416" y="817169"/>
                </a:cubicBezTo>
                <a:cubicBezTo>
                  <a:pt x="644170" y="734251"/>
                  <a:pt x="535332" y="665247"/>
                  <a:pt x="447259" y="545674"/>
                </a:cubicBezTo>
                <a:cubicBezTo>
                  <a:pt x="443586" y="624495"/>
                  <a:pt x="436170" y="725635"/>
                  <a:pt x="436170" y="725635"/>
                </a:cubicBezTo>
                <a:cubicBezTo>
                  <a:pt x="370698" y="728318"/>
                  <a:pt x="274502" y="725070"/>
                  <a:pt x="274502" y="725070"/>
                </a:cubicBezTo>
                <a:lnTo>
                  <a:pt x="270406" y="0"/>
                </a:lnTo>
                <a:cubicBezTo>
                  <a:pt x="174210" y="15538"/>
                  <a:pt x="107466" y="8758"/>
                  <a:pt x="9152" y="8758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1" name="Google Shape;51;p2"/>
          <p:cNvGrpSpPr/>
          <p:nvPr/>
        </p:nvGrpSpPr>
        <p:grpSpPr>
          <a:xfrm>
            <a:off x="5147599" y="890737"/>
            <a:ext cx="714761" cy="797669"/>
            <a:chOff x="5932213" y="4153080"/>
            <a:chExt cx="714761" cy="797669"/>
          </a:xfrm>
        </p:grpSpPr>
        <p:sp>
          <p:nvSpPr>
            <p:cNvPr id="52" name="Google Shape;52;p2"/>
            <p:cNvSpPr/>
            <p:nvPr/>
          </p:nvSpPr>
          <p:spPr>
            <a:xfrm>
              <a:off x="6140446" y="4442969"/>
              <a:ext cx="302911" cy="462703"/>
            </a:xfrm>
            <a:custGeom>
              <a:avLst/>
              <a:gdLst/>
              <a:ahLst/>
              <a:cxnLst/>
              <a:rect l="l" t="t" r="r" b="b"/>
              <a:pathLst>
                <a:path w="302911" h="462703" extrusionOk="0">
                  <a:moveTo>
                    <a:pt x="140740" y="462655"/>
                  </a:moveTo>
                  <a:cubicBezTo>
                    <a:pt x="129652" y="463361"/>
                    <a:pt x="119693" y="456369"/>
                    <a:pt x="117716" y="446340"/>
                  </a:cubicBezTo>
                  <a:cubicBezTo>
                    <a:pt x="110794" y="411873"/>
                    <a:pt x="93278" y="335312"/>
                    <a:pt x="67569" y="296537"/>
                  </a:cubicBezTo>
                  <a:cubicBezTo>
                    <a:pt x="33739" y="245614"/>
                    <a:pt x="-3483" y="191301"/>
                    <a:pt x="261" y="131832"/>
                  </a:cubicBezTo>
                  <a:cubicBezTo>
                    <a:pt x="3015" y="88325"/>
                    <a:pt x="29501" y="46584"/>
                    <a:pt x="69477" y="22641"/>
                  </a:cubicBezTo>
                  <a:cubicBezTo>
                    <a:pt x="109523" y="-1231"/>
                    <a:pt x="162070" y="-6670"/>
                    <a:pt x="206919" y="8445"/>
                  </a:cubicBezTo>
                  <a:cubicBezTo>
                    <a:pt x="223234" y="13954"/>
                    <a:pt x="238561" y="22005"/>
                    <a:pt x="251274" y="32812"/>
                  </a:cubicBezTo>
                  <a:cubicBezTo>
                    <a:pt x="275075" y="52940"/>
                    <a:pt x="288706" y="81333"/>
                    <a:pt x="296052" y="110220"/>
                  </a:cubicBezTo>
                  <a:cubicBezTo>
                    <a:pt x="308694" y="160154"/>
                    <a:pt x="303750" y="213620"/>
                    <a:pt x="282138" y="260941"/>
                  </a:cubicBezTo>
                  <a:cubicBezTo>
                    <a:pt x="269919" y="287709"/>
                    <a:pt x="252474" y="312641"/>
                    <a:pt x="243858" y="340609"/>
                  </a:cubicBezTo>
                  <a:cubicBezTo>
                    <a:pt x="236018" y="366247"/>
                    <a:pt x="238561" y="411096"/>
                    <a:pt x="240891" y="436664"/>
                  </a:cubicBezTo>
                  <a:cubicBezTo>
                    <a:pt x="241880" y="447399"/>
                    <a:pt x="233051" y="456722"/>
                    <a:pt x="221327" y="457428"/>
                  </a:cubicBezTo>
                  <a:lnTo>
                    <a:pt x="140740" y="462513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53;p2"/>
            <p:cNvSpPr/>
            <p:nvPr/>
          </p:nvSpPr>
          <p:spPr>
            <a:xfrm>
              <a:off x="6204765" y="4536238"/>
              <a:ext cx="162465" cy="244655"/>
            </a:xfrm>
            <a:custGeom>
              <a:avLst/>
              <a:gdLst/>
              <a:ahLst/>
              <a:cxnLst/>
              <a:rect l="l" t="t" r="r" b="b"/>
              <a:pathLst>
                <a:path w="162465" h="244655" extrusionOk="0">
                  <a:moveTo>
                    <a:pt x="72537" y="244656"/>
                  </a:moveTo>
                  <a:cubicBezTo>
                    <a:pt x="75363" y="183421"/>
                    <a:pt x="65687" y="121622"/>
                    <a:pt x="44145" y="64201"/>
                  </a:cubicBezTo>
                  <a:cubicBezTo>
                    <a:pt x="40896" y="55655"/>
                    <a:pt x="37152" y="46756"/>
                    <a:pt x="30090" y="40964"/>
                  </a:cubicBezTo>
                  <a:cubicBezTo>
                    <a:pt x="23027" y="35173"/>
                    <a:pt x="11585" y="33619"/>
                    <a:pt x="5017" y="40046"/>
                  </a:cubicBezTo>
                  <a:cubicBezTo>
                    <a:pt x="1415" y="43577"/>
                    <a:pt x="-68" y="48804"/>
                    <a:pt x="2" y="53819"/>
                  </a:cubicBezTo>
                  <a:cubicBezTo>
                    <a:pt x="214" y="65402"/>
                    <a:pt x="8054" y="75784"/>
                    <a:pt x="17942" y="81787"/>
                  </a:cubicBezTo>
                  <a:cubicBezTo>
                    <a:pt x="27830" y="87791"/>
                    <a:pt x="39483" y="90051"/>
                    <a:pt x="50925" y="91534"/>
                  </a:cubicBezTo>
                  <a:cubicBezTo>
                    <a:pt x="58765" y="92523"/>
                    <a:pt x="67099" y="93159"/>
                    <a:pt x="74232" y="89768"/>
                  </a:cubicBezTo>
                  <a:cubicBezTo>
                    <a:pt x="86734" y="83836"/>
                    <a:pt x="90972" y="68439"/>
                    <a:pt x="93796" y="54878"/>
                  </a:cubicBezTo>
                  <a:cubicBezTo>
                    <a:pt x="95915" y="44849"/>
                    <a:pt x="97964" y="34608"/>
                    <a:pt x="96622" y="24437"/>
                  </a:cubicBezTo>
                  <a:cubicBezTo>
                    <a:pt x="95280" y="14267"/>
                    <a:pt x="89700" y="4096"/>
                    <a:pt x="80307" y="0"/>
                  </a:cubicBezTo>
                  <a:cubicBezTo>
                    <a:pt x="65404" y="17304"/>
                    <a:pt x="65969" y="45838"/>
                    <a:pt x="81507" y="62576"/>
                  </a:cubicBezTo>
                  <a:cubicBezTo>
                    <a:pt x="97046" y="79315"/>
                    <a:pt x="125508" y="81929"/>
                    <a:pt x="143872" y="68368"/>
                  </a:cubicBezTo>
                  <a:cubicBezTo>
                    <a:pt x="162235" y="54808"/>
                    <a:pt x="168027" y="26839"/>
                    <a:pt x="156585" y="7063"/>
                  </a:cubicBezTo>
                  <a:cubicBezTo>
                    <a:pt x="155172" y="4591"/>
                    <a:pt x="152983" y="1977"/>
                    <a:pt x="150158" y="2048"/>
                  </a:cubicBezTo>
                  <a:cubicBezTo>
                    <a:pt x="148180" y="2048"/>
                    <a:pt x="146485" y="3461"/>
                    <a:pt x="145073" y="4803"/>
                  </a:cubicBezTo>
                  <a:cubicBezTo>
                    <a:pt x="130382" y="18999"/>
                    <a:pt x="127274" y="41035"/>
                    <a:pt x="125226" y="61376"/>
                  </a:cubicBezTo>
                  <a:cubicBezTo>
                    <a:pt x="119223" y="122610"/>
                    <a:pt x="116680" y="187023"/>
                    <a:pt x="142389" y="24296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54;p2"/>
            <p:cNvSpPr/>
            <p:nvPr/>
          </p:nvSpPr>
          <p:spPr>
            <a:xfrm>
              <a:off x="6237962" y="4782446"/>
              <a:ext cx="141256" cy="5934"/>
            </a:xfrm>
            <a:custGeom>
              <a:avLst/>
              <a:gdLst/>
              <a:ahLst/>
              <a:cxnLst/>
              <a:rect l="l" t="t" r="r" b="b"/>
              <a:pathLst>
                <a:path w="141256" h="5934" extrusionOk="0">
                  <a:moveTo>
                    <a:pt x="0" y="5934"/>
                  </a:moveTo>
                  <a:cubicBezTo>
                    <a:pt x="46968" y="1909"/>
                    <a:pt x="94077" y="-69"/>
                    <a:pt x="141256" y="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55;p2"/>
            <p:cNvSpPr/>
            <p:nvPr/>
          </p:nvSpPr>
          <p:spPr>
            <a:xfrm>
              <a:off x="6244177" y="4807380"/>
              <a:ext cx="130662" cy="5156"/>
            </a:xfrm>
            <a:custGeom>
              <a:avLst/>
              <a:gdLst/>
              <a:ahLst/>
              <a:cxnLst/>
              <a:rect l="l" t="t" r="r" b="b"/>
              <a:pathLst>
                <a:path w="130662" h="5156" extrusionOk="0">
                  <a:moveTo>
                    <a:pt x="0" y="5156"/>
                  </a:moveTo>
                  <a:lnTo>
                    <a:pt x="130662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56;p2"/>
            <p:cNvSpPr/>
            <p:nvPr/>
          </p:nvSpPr>
          <p:spPr>
            <a:xfrm>
              <a:off x="6269109" y="4834857"/>
              <a:ext cx="109968" cy="3740"/>
            </a:xfrm>
            <a:custGeom>
              <a:avLst/>
              <a:gdLst/>
              <a:ahLst/>
              <a:cxnLst/>
              <a:rect l="l" t="t" r="r" b="b"/>
              <a:pathLst>
                <a:path w="109968" h="3740" extrusionOk="0">
                  <a:moveTo>
                    <a:pt x="0" y="3741"/>
                  </a:moveTo>
                  <a:cubicBezTo>
                    <a:pt x="36162" y="280"/>
                    <a:pt x="73241" y="-780"/>
                    <a:pt x="109968" y="56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57;p2"/>
            <p:cNvSpPr/>
            <p:nvPr/>
          </p:nvSpPr>
          <p:spPr>
            <a:xfrm>
              <a:off x="6252511" y="4861622"/>
              <a:ext cx="113217" cy="4750"/>
            </a:xfrm>
            <a:custGeom>
              <a:avLst/>
              <a:gdLst/>
              <a:ahLst/>
              <a:cxnLst/>
              <a:rect l="l" t="t" r="r" b="b"/>
              <a:pathLst>
                <a:path w="113217" h="4750" extrusionOk="0">
                  <a:moveTo>
                    <a:pt x="0" y="4096"/>
                  </a:moveTo>
                  <a:cubicBezTo>
                    <a:pt x="37857" y="5721"/>
                    <a:pt x="75996" y="4308"/>
                    <a:pt x="11321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58;p2"/>
            <p:cNvSpPr/>
            <p:nvPr/>
          </p:nvSpPr>
          <p:spPr>
            <a:xfrm>
              <a:off x="6283023" y="4900609"/>
              <a:ext cx="82633" cy="50140"/>
            </a:xfrm>
            <a:custGeom>
              <a:avLst/>
              <a:gdLst/>
              <a:ahLst/>
              <a:cxnLst/>
              <a:rect l="l" t="t" r="r" b="b"/>
              <a:pathLst>
                <a:path w="82633" h="50140" extrusionOk="0">
                  <a:moveTo>
                    <a:pt x="0" y="7840"/>
                  </a:moveTo>
                  <a:cubicBezTo>
                    <a:pt x="1766" y="21118"/>
                    <a:pt x="4238" y="35879"/>
                    <a:pt x="14761" y="44143"/>
                  </a:cubicBezTo>
                  <a:cubicBezTo>
                    <a:pt x="26203" y="53113"/>
                    <a:pt x="42942" y="50852"/>
                    <a:pt x="56220" y="44990"/>
                  </a:cubicBezTo>
                  <a:cubicBezTo>
                    <a:pt x="65049" y="41106"/>
                    <a:pt x="73524" y="35526"/>
                    <a:pt x="78539" y="27262"/>
                  </a:cubicBezTo>
                  <a:cubicBezTo>
                    <a:pt x="83553" y="18999"/>
                    <a:pt x="84401" y="7699"/>
                    <a:pt x="7860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59;p2"/>
            <p:cNvSpPr/>
            <p:nvPr/>
          </p:nvSpPr>
          <p:spPr>
            <a:xfrm>
              <a:off x="5981441" y="4729830"/>
              <a:ext cx="80868" cy="47956"/>
            </a:xfrm>
            <a:custGeom>
              <a:avLst/>
              <a:gdLst/>
              <a:ahLst/>
              <a:cxnLst/>
              <a:rect l="l" t="t" r="r" b="b"/>
              <a:pathLst>
                <a:path w="80868" h="47956" extrusionOk="0">
                  <a:moveTo>
                    <a:pt x="0" y="47956"/>
                  </a:moveTo>
                  <a:cubicBezTo>
                    <a:pt x="26627" y="31430"/>
                    <a:pt x="53607" y="15397"/>
                    <a:pt x="8086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60;p2"/>
            <p:cNvSpPr/>
            <p:nvPr/>
          </p:nvSpPr>
          <p:spPr>
            <a:xfrm>
              <a:off x="5932213" y="4591823"/>
              <a:ext cx="84330" cy="7486"/>
            </a:xfrm>
            <a:custGeom>
              <a:avLst/>
              <a:gdLst/>
              <a:ahLst/>
              <a:cxnLst/>
              <a:rect l="l" t="t" r="r" b="b"/>
              <a:pathLst>
                <a:path w="84330" h="7486" extrusionOk="0">
                  <a:moveTo>
                    <a:pt x="0" y="7487"/>
                  </a:moveTo>
                  <a:lnTo>
                    <a:pt x="8433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61;p2"/>
            <p:cNvSpPr/>
            <p:nvPr/>
          </p:nvSpPr>
          <p:spPr>
            <a:xfrm>
              <a:off x="5979110" y="4302529"/>
              <a:ext cx="85954" cy="51629"/>
            </a:xfrm>
            <a:custGeom>
              <a:avLst/>
              <a:gdLst/>
              <a:ahLst/>
              <a:cxnLst/>
              <a:rect l="l" t="t" r="r" b="b"/>
              <a:pathLst>
                <a:path w="85954" h="51629" extrusionOk="0">
                  <a:moveTo>
                    <a:pt x="85954" y="51629"/>
                  </a:moveTo>
                  <a:cubicBezTo>
                    <a:pt x="56432" y="35950"/>
                    <a:pt x="27686" y="18717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62;p2"/>
            <p:cNvSpPr/>
            <p:nvPr/>
          </p:nvSpPr>
          <p:spPr>
            <a:xfrm>
              <a:off x="6260182" y="4153080"/>
              <a:ext cx="7019" cy="103187"/>
            </a:xfrm>
            <a:custGeom>
              <a:avLst/>
              <a:gdLst/>
              <a:ahLst/>
              <a:cxnLst/>
              <a:rect l="l" t="t" r="r" b="b"/>
              <a:pathLst>
                <a:path w="7019" h="103187" extrusionOk="0">
                  <a:moveTo>
                    <a:pt x="7020" y="103188"/>
                  </a:moveTo>
                  <a:cubicBezTo>
                    <a:pt x="1017" y="69216"/>
                    <a:pt x="-1173" y="34537"/>
                    <a:pt x="593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63;p2"/>
            <p:cNvSpPr/>
            <p:nvPr/>
          </p:nvSpPr>
          <p:spPr>
            <a:xfrm>
              <a:off x="6450059" y="4228511"/>
              <a:ext cx="68368" cy="90969"/>
            </a:xfrm>
            <a:custGeom>
              <a:avLst/>
              <a:gdLst/>
              <a:ahLst/>
              <a:cxnLst/>
              <a:rect l="l" t="t" r="r" b="b"/>
              <a:pathLst>
                <a:path w="68368" h="90969" extrusionOk="0">
                  <a:moveTo>
                    <a:pt x="0" y="90969"/>
                  </a:moveTo>
                  <a:lnTo>
                    <a:pt x="6836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64;p2"/>
            <p:cNvSpPr/>
            <p:nvPr/>
          </p:nvSpPr>
          <p:spPr>
            <a:xfrm>
              <a:off x="6532270" y="4394417"/>
              <a:ext cx="102340" cy="33195"/>
            </a:xfrm>
            <a:custGeom>
              <a:avLst/>
              <a:gdLst/>
              <a:ahLst/>
              <a:cxnLst/>
              <a:rect l="l" t="t" r="r" b="b"/>
              <a:pathLst>
                <a:path w="102340" h="33195" extrusionOk="0">
                  <a:moveTo>
                    <a:pt x="0" y="33195"/>
                  </a:moveTo>
                  <a:cubicBezTo>
                    <a:pt x="19776" y="29805"/>
                    <a:pt x="38775" y="22954"/>
                    <a:pt x="57703" y="16103"/>
                  </a:cubicBezTo>
                  <a:lnTo>
                    <a:pt x="10234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65;p2"/>
            <p:cNvSpPr/>
            <p:nvPr/>
          </p:nvSpPr>
          <p:spPr>
            <a:xfrm>
              <a:off x="6565395" y="4557475"/>
              <a:ext cx="81579" cy="4259"/>
            </a:xfrm>
            <a:custGeom>
              <a:avLst/>
              <a:gdLst/>
              <a:ahLst/>
              <a:cxnLst/>
              <a:rect l="l" t="t" r="r" b="b"/>
              <a:pathLst>
                <a:path w="81579" h="4259" extrusionOk="0">
                  <a:moveTo>
                    <a:pt x="0" y="4260"/>
                  </a:moveTo>
                  <a:lnTo>
                    <a:pt x="78397" y="2776"/>
                  </a:lnTo>
                  <a:cubicBezTo>
                    <a:pt x="79598" y="2776"/>
                    <a:pt x="81010" y="2565"/>
                    <a:pt x="81505" y="1505"/>
                  </a:cubicBezTo>
                  <a:cubicBezTo>
                    <a:pt x="81999" y="446"/>
                    <a:pt x="79881" y="-684"/>
                    <a:pt x="79739" y="51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66;p2"/>
            <p:cNvSpPr/>
            <p:nvPr/>
          </p:nvSpPr>
          <p:spPr>
            <a:xfrm>
              <a:off x="6548585" y="4692892"/>
              <a:ext cx="97325" cy="45272"/>
            </a:xfrm>
            <a:custGeom>
              <a:avLst/>
              <a:gdLst/>
              <a:ahLst/>
              <a:cxnLst/>
              <a:rect l="l" t="t" r="r" b="b"/>
              <a:pathLst>
                <a:path w="97325" h="45272" extrusionOk="0">
                  <a:moveTo>
                    <a:pt x="0" y="0"/>
                  </a:moveTo>
                  <a:cubicBezTo>
                    <a:pt x="33336" y="13137"/>
                    <a:pt x="65826" y="28251"/>
                    <a:pt x="97325" y="4527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7" name="Google Shape;67;p2"/>
          <p:cNvGrpSpPr/>
          <p:nvPr/>
        </p:nvGrpSpPr>
        <p:grpSpPr>
          <a:xfrm>
            <a:off x="9333494" y="5206218"/>
            <a:ext cx="718538" cy="497904"/>
            <a:chOff x="9711053" y="4291818"/>
            <a:chExt cx="718538" cy="497904"/>
          </a:xfrm>
        </p:grpSpPr>
        <p:sp>
          <p:nvSpPr>
            <p:cNvPr id="68" name="Google Shape;68;p2"/>
            <p:cNvSpPr/>
            <p:nvPr/>
          </p:nvSpPr>
          <p:spPr>
            <a:xfrm>
              <a:off x="9711053" y="4291818"/>
              <a:ext cx="718538" cy="497904"/>
            </a:xfrm>
            <a:custGeom>
              <a:avLst/>
              <a:gdLst/>
              <a:ahLst/>
              <a:cxnLst/>
              <a:rect l="l" t="t" r="r" b="b"/>
              <a:pathLst>
                <a:path w="718538" h="497904" extrusionOk="0">
                  <a:moveTo>
                    <a:pt x="269710" y="428548"/>
                  </a:moveTo>
                  <a:cubicBezTo>
                    <a:pt x="180366" y="420213"/>
                    <a:pt x="97519" y="388713"/>
                    <a:pt x="44336" y="316390"/>
                  </a:cubicBezTo>
                  <a:cubicBezTo>
                    <a:pt x="-62948" y="170543"/>
                    <a:pt x="55777" y="74700"/>
                    <a:pt x="74706" y="59445"/>
                  </a:cubicBezTo>
                  <a:cubicBezTo>
                    <a:pt x="126970" y="17279"/>
                    <a:pt x="280940" y="-18459"/>
                    <a:pt x="534778" y="10499"/>
                  </a:cubicBezTo>
                  <a:cubicBezTo>
                    <a:pt x="570304" y="14525"/>
                    <a:pt x="702096" y="55560"/>
                    <a:pt x="717563" y="186222"/>
                  </a:cubicBezTo>
                  <a:cubicBezTo>
                    <a:pt x="721590" y="220477"/>
                    <a:pt x="724697" y="412586"/>
                    <a:pt x="475097" y="434975"/>
                  </a:cubicBezTo>
                  <a:cubicBezTo>
                    <a:pt x="453485" y="436882"/>
                    <a:pt x="431802" y="437588"/>
                    <a:pt x="410401" y="440696"/>
                  </a:cubicBezTo>
                  <a:cubicBezTo>
                    <a:pt x="360538" y="447900"/>
                    <a:pt x="313712" y="469865"/>
                    <a:pt x="271758" y="497904"/>
                  </a:cubicBezTo>
                  <a:cubicBezTo>
                    <a:pt x="272818" y="473184"/>
                    <a:pt x="265684" y="448535"/>
                    <a:pt x="269781" y="4285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69;p2"/>
            <p:cNvSpPr/>
            <p:nvPr/>
          </p:nvSpPr>
          <p:spPr>
            <a:xfrm>
              <a:off x="9859283" y="4392752"/>
              <a:ext cx="426806" cy="10987"/>
            </a:xfrm>
            <a:custGeom>
              <a:avLst/>
              <a:gdLst/>
              <a:ahLst/>
              <a:cxnLst/>
              <a:rect l="l" t="t" r="r" b="b"/>
              <a:pathLst>
                <a:path w="426806" h="10987" extrusionOk="0">
                  <a:moveTo>
                    <a:pt x="0" y="10987"/>
                  </a:moveTo>
                  <a:cubicBezTo>
                    <a:pt x="142033" y="1735"/>
                    <a:pt x="284491" y="-1655"/>
                    <a:pt x="426807" y="74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70;p2"/>
            <p:cNvSpPr/>
            <p:nvPr/>
          </p:nvSpPr>
          <p:spPr>
            <a:xfrm>
              <a:off x="9859283" y="4441526"/>
              <a:ext cx="441991" cy="20129"/>
            </a:xfrm>
            <a:custGeom>
              <a:avLst/>
              <a:gdLst/>
              <a:ahLst/>
              <a:cxnLst/>
              <a:rect l="l" t="t" r="r" b="b"/>
              <a:pathLst>
                <a:path w="441991" h="20129" extrusionOk="0">
                  <a:moveTo>
                    <a:pt x="0" y="20129"/>
                  </a:moveTo>
                  <a:cubicBezTo>
                    <a:pt x="147119" y="10100"/>
                    <a:pt x="294520" y="3390"/>
                    <a:pt x="44199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71;p2"/>
            <p:cNvSpPr/>
            <p:nvPr/>
          </p:nvSpPr>
          <p:spPr>
            <a:xfrm>
              <a:off x="9861119" y="4501701"/>
              <a:ext cx="440861" cy="18433"/>
            </a:xfrm>
            <a:custGeom>
              <a:avLst/>
              <a:gdLst/>
              <a:ahLst/>
              <a:cxnLst/>
              <a:rect l="l" t="t" r="r" b="b"/>
              <a:pathLst>
                <a:path w="440861" h="18433" extrusionOk="0">
                  <a:moveTo>
                    <a:pt x="0" y="18434"/>
                  </a:moveTo>
                  <a:cubicBezTo>
                    <a:pt x="146766" y="9040"/>
                    <a:pt x="293813" y="2896"/>
                    <a:pt x="44086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72;p2"/>
            <p:cNvSpPr/>
            <p:nvPr/>
          </p:nvSpPr>
          <p:spPr>
            <a:xfrm>
              <a:off x="9861966" y="4555943"/>
              <a:ext cx="447076" cy="24932"/>
            </a:xfrm>
            <a:custGeom>
              <a:avLst/>
              <a:gdLst/>
              <a:ahLst/>
              <a:cxnLst/>
              <a:rect l="l" t="t" r="r" b="b"/>
              <a:pathLst>
                <a:path w="447076" h="24932" extrusionOk="0">
                  <a:moveTo>
                    <a:pt x="0" y="24932"/>
                  </a:moveTo>
                  <a:cubicBezTo>
                    <a:pt x="148390" y="8264"/>
                    <a:pt x="297769" y="-70"/>
                    <a:pt x="44707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73" name="Google Shape;73;p2"/>
          <p:cNvGrpSpPr/>
          <p:nvPr/>
        </p:nvGrpSpPr>
        <p:grpSpPr>
          <a:xfrm>
            <a:off x="10412711" y="4663833"/>
            <a:ext cx="757664" cy="739072"/>
            <a:chOff x="2714053" y="3696339"/>
            <a:chExt cx="757664" cy="739072"/>
          </a:xfrm>
        </p:grpSpPr>
        <p:sp>
          <p:nvSpPr>
            <p:cNvPr id="74" name="Google Shape;74;p2"/>
            <p:cNvSpPr/>
            <p:nvPr/>
          </p:nvSpPr>
          <p:spPr>
            <a:xfrm>
              <a:off x="2764821" y="3749611"/>
              <a:ext cx="656844" cy="658272"/>
            </a:xfrm>
            <a:custGeom>
              <a:avLst/>
              <a:gdLst/>
              <a:ahLst/>
              <a:cxnLst/>
              <a:rect l="l" t="t" r="r" b="b"/>
              <a:pathLst>
                <a:path w="656844" h="658272" extrusionOk="0">
                  <a:moveTo>
                    <a:pt x="95" y="463487"/>
                  </a:moveTo>
                  <a:cubicBezTo>
                    <a:pt x="139160" y="292227"/>
                    <a:pt x="347758" y="183737"/>
                    <a:pt x="469773" y="0"/>
                  </a:cubicBezTo>
                  <a:cubicBezTo>
                    <a:pt x="523589" y="65437"/>
                    <a:pt x="586835" y="123063"/>
                    <a:pt x="656844" y="170783"/>
                  </a:cubicBezTo>
                  <a:cubicBezTo>
                    <a:pt x="553498" y="273367"/>
                    <a:pt x="466725" y="392239"/>
                    <a:pt x="358045" y="489204"/>
                  </a:cubicBezTo>
                  <a:cubicBezTo>
                    <a:pt x="297371" y="543306"/>
                    <a:pt x="229171" y="591312"/>
                    <a:pt x="183071" y="658273"/>
                  </a:cubicBezTo>
                  <a:cubicBezTo>
                    <a:pt x="178308" y="633127"/>
                    <a:pt x="158115" y="613886"/>
                    <a:pt x="136970" y="599504"/>
                  </a:cubicBezTo>
                  <a:cubicBezTo>
                    <a:pt x="115824" y="585121"/>
                    <a:pt x="92297" y="573786"/>
                    <a:pt x="74295" y="555593"/>
                  </a:cubicBezTo>
                  <a:cubicBezTo>
                    <a:pt x="45529" y="526352"/>
                    <a:pt x="31052" y="479965"/>
                    <a:pt x="0" y="46348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2"/>
            <p:cNvSpPr/>
            <p:nvPr/>
          </p:nvSpPr>
          <p:spPr>
            <a:xfrm>
              <a:off x="3209924" y="3793140"/>
              <a:ext cx="168783" cy="169544"/>
            </a:xfrm>
            <a:custGeom>
              <a:avLst/>
              <a:gdLst/>
              <a:ahLst/>
              <a:cxnLst/>
              <a:rect l="l" t="t" r="r" b="b"/>
              <a:pathLst>
                <a:path w="168783" h="169544" extrusionOk="0">
                  <a:moveTo>
                    <a:pt x="0" y="0"/>
                  </a:moveTo>
                  <a:cubicBezTo>
                    <a:pt x="3810" y="12382"/>
                    <a:pt x="14954" y="20764"/>
                    <a:pt x="25241" y="28670"/>
                  </a:cubicBezTo>
                  <a:cubicBezTo>
                    <a:pt x="55816" y="52292"/>
                    <a:pt x="83820" y="79248"/>
                    <a:pt x="111633" y="106108"/>
                  </a:cubicBezTo>
                  <a:cubicBezTo>
                    <a:pt x="125349" y="119348"/>
                    <a:pt x="139160" y="132683"/>
                    <a:pt x="149257" y="148780"/>
                  </a:cubicBezTo>
                  <a:cubicBezTo>
                    <a:pt x="154400" y="157067"/>
                    <a:pt x="159544" y="166688"/>
                    <a:pt x="168783" y="1695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76;p2"/>
            <p:cNvSpPr/>
            <p:nvPr/>
          </p:nvSpPr>
          <p:spPr>
            <a:xfrm>
              <a:off x="2817303" y="3835526"/>
              <a:ext cx="427100" cy="432720"/>
            </a:xfrm>
            <a:custGeom>
              <a:avLst/>
              <a:gdLst/>
              <a:ahLst/>
              <a:cxnLst/>
              <a:rect l="l" t="t" r="r" b="b"/>
              <a:pathLst>
                <a:path w="427100" h="432720" extrusionOk="0">
                  <a:moveTo>
                    <a:pt x="0" y="432721"/>
                  </a:moveTo>
                  <a:lnTo>
                    <a:pt x="42710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77;p2"/>
            <p:cNvSpPr/>
            <p:nvPr/>
          </p:nvSpPr>
          <p:spPr>
            <a:xfrm>
              <a:off x="2898933" y="3900677"/>
              <a:ext cx="418433" cy="438054"/>
            </a:xfrm>
            <a:custGeom>
              <a:avLst/>
              <a:gdLst/>
              <a:ahLst/>
              <a:cxnLst/>
              <a:rect l="l" t="t" r="r" b="b"/>
              <a:pathLst>
                <a:path w="418433" h="438054" extrusionOk="0">
                  <a:moveTo>
                    <a:pt x="0" y="438055"/>
                  </a:moveTo>
                  <a:lnTo>
                    <a:pt x="418433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2"/>
            <p:cNvSpPr/>
            <p:nvPr/>
          </p:nvSpPr>
          <p:spPr>
            <a:xfrm>
              <a:off x="3232975" y="3696339"/>
              <a:ext cx="238742" cy="223959"/>
            </a:xfrm>
            <a:custGeom>
              <a:avLst/>
              <a:gdLst/>
              <a:ahLst/>
              <a:cxnLst/>
              <a:rect l="l" t="t" r="r" b="b"/>
              <a:pathLst>
                <a:path w="238742" h="223959" extrusionOk="0">
                  <a:moveTo>
                    <a:pt x="0" y="56225"/>
                  </a:moveTo>
                  <a:cubicBezTo>
                    <a:pt x="12478" y="28507"/>
                    <a:pt x="41529" y="11457"/>
                    <a:pt x="70961" y="4313"/>
                  </a:cubicBezTo>
                  <a:cubicBezTo>
                    <a:pt x="116681" y="-6736"/>
                    <a:pt x="168402" y="3361"/>
                    <a:pt x="202597" y="35555"/>
                  </a:cubicBezTo>
                  <a:cubicBezTo>
                    <a:pt x="236791" y="67750"/>
                    <a:pt x="249746" y="122614"/>
                    <a:pt x="228219" y="164428"/>
                  </a:cubicBezTo>
                  <a:cubicBezTo>
                    <a:pt x="216884" y="186431"/>
                    <a:pt x="197739" y="203386"/>
                    <a:pt x="184023" y="22396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2"/>
            <p:cNvSpPr/>
            <p:nvPr/>
          </p:nvSpPr>
          <p:spPr>
            <a:xfrm>
              <a:off x="2714053" y="4208621"/>
              <a:ext cx="240982" cy="226790"/>
            </a:xfrm>
            <a:custGeom>
              <a:avLst/>
              <a:gdLst/>
              <a:ahLst/>
              <a:cxnLst/>
              <a:rect l="l" t="t" r="r" b="b"/>
              <a:pathLst>
                <a:path w="240982" h="226790" extrusionOk="0">
                  <a:moveTo>
                    <a:pt x="49244" y="0"/>
                  </a:moveTo>
                  <a:cubicBezTo>
                    <a:pt x="39910" y="77343"/>
                    <a:pt x="38671" y="159067"/>
                    <a:pt x="0" y="226790"/>
                  </a:cubicBezTo>
                  <a:lnTo>
                    <a:pt x="190310" y="209359"/>
                  </a:lnTo>
                  <a:cubicBezTo>
                    <a:pt x="207550" y="207740"/>
                    <a:pt x="225266" y="206121"/>
                    <a:pt x="240982" y="198787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80;p2"/>
            <p:cNvSpPr/>
            <p:nvPr/>
          </p:nvSpPr>
          <p:spPr>
            <a:xfrm>
              <a:off x="2719577" y="4345971"/>
              <a:ext cx="107822" cy="89439"/>
            </a:xfrm>
            <a:custGeom>
              <a:avLst/>
              <a:gdLst/>
              <a:ahLst/>
              <a:cxnLst/>
              <a:rect l="l" t="t" r="r" b="b"/>
              <a:pathLst>
                <a:path w="107822" h="89439" extrusionOk="0">
                  <a:moveTo>
                    <a:pt x="26289" y="0"/>
                  </a:moveTo>
                  <a:cubicBezTo>
                    <a:pt x="14859" y="28575"/>
                    <a:pt x="11430" y="60770"/>
                    <a:pt x="0" y="89440"/>
                  </a:cubicBezTo>
                  <a:cubicBezTo>
                    <a:pt x="13430" y="84868"/>
                    <a:pt x="22955" y="85249"/>
                    <a:pt x="37052" y="84296"/>
                  </a:cubicBezTo>
                  <a:cubicBezTo>
                    <a:pt x="62198" y="82582"/>
                    <a:pt x="82486" y="76010"/>
                    <a:pt x="107823" y="76010"/>
                  </a:cubicBezTo>
                  <a:cubicBezTo>
                    <a:pt x="86582" y="57150"/>
                    <a:pt x="73914" y="49911"/>
                    <a:pt x="59436" y="35338"/>
                  </a:cubicBezTo>
                  <a:cubicBezTo>
                    <a:pt x="49149" y="25051"/>
                    <a:pt x="41719" y="14383"/>
                    <a:pt x="26384" y="0"/>
                  </a:cubicBezTo>
                  <a:close/>
                </a:path>
              </a:pathLst>
            </a:custGeom>
            <a:solidFill>
              <a:srgbClr val="000000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1" name="Google Shape;81;p2"/>
          <p:cNvGrpSpPr/>
          <p:nvPr/>
        </p:nvGrpSpPr>
        <p:grpSpPr>
          <a:xfrm>
            <a:off x="9377004" y="837727"/>
            <a:ext cx="679947" cy="652506"/>
            <a:chOff x="3896486" y="3679569"/>
            <a:chExt cx="792294" cy="760319"/>
          </a:xfrm>
        </p:grpSpPr>
        <p:sp>
          <p:nvSpPr>
            <p:cNvPr id="82" name="Google Shape;82;p2"/>
            <p:cNvSpPr/>
            <p:nvPr/>
          </p:nvSpPr>
          <p:spPr>
            <a:xfrm>
              <a:off x="4023740" y="3792188"/>
              <a:ext cx="549116" cy="527138"/>
            </a:xfrm>
            <a:custGeom>
              <a:avLst/>
              <a:gdLst/>
              <a:ahLst/>
              <a:cxnLst/>
              <a:rect l="l" t="t" r="r" b="b"/>
              <a:pathLst>
                <a:path w="549116" h="527138" extrusionOk="0">
                  <a:moveTo>
                    <a:pt x="356330" y="0"/>
                  </a:moveTo>
                  <a:cubicBezTo>
                    <a:pt x="314420" y="41720"/>
                    <a:pt x="272034" y="83058"/>
                    <a:pt x="229267" y="123920"/>
                  </a:cubicBezTo>
                  <a:cubicBezTo>
                    <a:pt x="225457" y="127635"/>
                    <a:pt x="221266" y="131445"/>
                    <a:pt x="216122" y="132588"/>
                  </a:cubicBezTo>
                  <a:cubicBezTo>
                    <a:pt x="209740" y="134017"/>
                    <a:pt x="203263" y="131064"/>
                    <a:pt x="197263" y="128397"/>
                  </a:cubicBezTo>
                  <a:cubicBezTo>
                    <a:pt x="163449" y="113443"/>
                    <a:pt x="125635" y="105632"/>
                    <a:pt x="89154" y="111633"/>
                  </a:cubicBezTo>
                  <a:cubicBezTo>
                    <a:pt x="52673" y="117634"/>
                    <a:pt x="17812" y="138684"/>
                    <a:pt x="0" y="171069"/>
                  </a:cubicBezTo>
                  <a:lnTo>
                    <a:pt x="236220" y="393478"/>
                  </a:lnTo>
                  <a:cubicBezTo>
                    <a:pt x="274606" y="429673"/>
                    <a:pt x="313372" y="466154"/>
                    <a:pt x="343662" y="509302"/>
                  </a:cubicBezTo>
                  <a:cubicBezTo>
                    <a:pt x="348234" y="515779"/>
                    <a:pt x="352996" y="522732"/>
                    <a:pt x="360331" y="525685"/>
                  </a:cubicBezTo>
                  <a:cubicBezTo>
                    <a:pt x="375095" y="531590"/>
                    <a:pt x="390430" y="518446"/>
                    <a:pt x="399193" y="505206"/>
                  </a:cubicBezTo>
                  <a:cubicBezTo>
                    <a:pt x="435959" y="449485"/>
                    <a:pt x="430911" y="369570"/>
                    <a:pt x="387287" y="318992"/>
                  </a:cubicBezTo>
                  <a:cubicBezTo>
                    <a:pt x="441293" y="274320"/>
                    <a:pt x="495205" y="229457"/>
                    <a:pt x="549116" y="184499"/>
                  </a:cubicBezTo>
                  <a:cubicBezTo>
                    <a:pt x="487204" y="117729"/>
                    <a:pt x="422243" y="53816"/>
                    <a:pt x="356425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83;p2"/>
            <p:cNvSpPr/>
            <p:nvPr/>
          </p:nvSpPr>
          <p:spPr>
            <a:xfrm>
              <a:off x="4372260" y="3679569"/>
              <a:ext cx="316520" cy="306768"/>
            </a:xfrm>
            <a:custGeom>
              <a:avLst/>
              <a:gdLst/>
              <a:ahLst/>
              <a:cxnLst/>
              <a:rect l="l" t="t" r="r" b="b"/>
              <a:pathLst>
                <a:path w="316520" h="306768" extrusionOk="0">
                  <a:moveTo>
                    <a:pt x="7429" y="113857"/>
                  </a:moveTo>
                  <a:cubicBezTo>
                    <a:pt x="3048" y="94998"/>
                    <a:pt x="-1334" y="75757"/>
                    <a:pt x="381" y="56422"/>
                  </a:cubicBezTo>
                  <a:cubicBezTo>
                    <a:pt x="2095" y="37086"/>
                    <a:pt x="10763" y="17464"/>
                    <a:pt x="27241" y="7273"/>
                  </a:cubicBezTo>
                  <a:cubicBezTo>
                    <a:pt x="52768" y="-8634"/>
                    <a:pt x="87630" y="3558"/>
                    <a:pt x="109251" y="24513"/>
                  </a:cubicBezTo>
                  <a:cubicBezTo>
                    <a:pt x="138302" y="52611"/>
                    <a:pt x="255841" y="139765"/>
                    <a:pt x="294513" y="203011"/>
                  </a:cubicBezTo>
                  <a:cubicBezTo>
                    <a:pt x="306895" y="223299"/>
                    <a:pt x="327660" y="259399"/>
                    <a:pt x="309181" y="277973"/>
                  </a:cubicBezTo>
                  <a:cubicBezTo>
                    <a:pt x="282892" y="304262"/>
                    <a:pt x="235362" y="314073"/>
                    <a:pt x="200501" y="3010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3896486" y="4104608"/>
              <a:ext cx="354806" cy="335280"/>
            </a:xfrm>
            <a:custGeom>
              <a:avLst/>
              <a:gdLst/>
              <a:ahLst/>
              <a:cxnLst/>
              <a:rect l="l" t="t" r="r" b="b"/>
              <a:pathLst>
                <a:path w="354806" h="335280" extrusionOk="0">
                  <a:moveTo>
                    <a:pt x="277463" y="0"/>
                  </a:moveTo>
                  <a:cubicBezTo>
                    <a:pt x="192786" y="114205"/>
                    <a:pt x="95917" y="230410"/>
                    <a:pt x="0" y="335280"/>
                  </a:cubicBezTo>
                  <a:cubicBezTo>
                    <a:pt x="129540" y="257842"/>
                    <a:pt x="243554" y="174784"/>
                    <a:pt x="354806" y="7277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2"/>
            <p:cNvSpPr/>
            <p:nvPr/>
          </p:nvSpPr>
          <p:spPr>
            <a:xfrm>
              <a:off x="4284249" y="3882485"/>
              <a:ext cx="66484" cy="74961"/>
            </a:xfrm>
            <a:custGeom>
              <a:avLst/>
              <a:gdLst/>
              <a:ahLst/>
              <a:cxnLst/>
              <a:rect l="l" t="t" r="r" b="b"/>
              <a:pathLst>
                <a:path w="66484" h="74961" extrusionOk="0">
                  <a:moveTo>
                    <a:pt x="0" y="74962"/>
                  </a:moveTo>
                  <a:cubicBezTo>
                    <a:pt x="16859" y="45911"/>
                    <a:pt x="39624" y="20288"/>
                    <a:pt x="6648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6" name="Google Shape;86;p2"/>
          <p:cNvGrpSpPr/>
          <p:nvPr/>
        </p:nvGrpSpPr>
        <p:grpSpPr>
          <a:xfrm rot="742108">
            <a:off x="3384135" y="987825"/>
            <a:ext cx="741052" cy="743051"/>
            <a:chOff x="7970244" y="-543333"/>
            <a:chExt cx="741045" cy="743044"/>
          </a:xfrm>
        </p:grpSpPr>
        <p:sp>
          <p:nvSpPr>
            <p:cNvPr id="87" name="Google Shape;87;p2"/>
            <p:cNvSpPr/>
            <p:nvPr/>
          </p:nvSpPr>
          <p:spPr>
            <a:xfrm>
              <a:off x="8025585" y="-541714"/>
              <a:ext cx="684847" cy="707802"/>
            </a:xfrm>
            <a:custGeom>
              <a:avLst/>
              <a:gdLst/>
              <a:ahLst/>
              <a:cxnLst/>
              <a:rect l="l" t="t" r="r" b="b"/>
              <a:pathLst>
                <a:path w="684847" h="707802" extrusionOk="0">
                  <a:moveTo>
                    <a:pt x="212027" y="376333"/>
                  </a:moveTo>
                  <a:lnTo>
                    <a:pt x="169355" y="534924"/>
                  </a:lnTo>
                  <a:cubicBezTo>
                    <a:pt x="196691" y="530161"/>
                    <a:pt x="216789" y="507873"/>
                    <a:pt x="238125" y="490157"/>
                  </a:cubicBezTo>
                  <a:cubicBezTo>
                    <a:pt x="259461" y="472440"/>
                    <a:pt x="289656" y="458153"/>
                    <a:pt x="313944" y="471487"/>
                  </a:cubicBezTo>
                  <a:cubicBezTo>
                    <a:pt x="390525" y="542163"/>
                    <a:pt x="458914" y="621602"/>
                    <a:pt x="517493" y="707803"/>
                  </a:cubicBezTo>
                  <a:cubicBezTo>
                    <a:pt x="500158" y="645319"/>
                    <a:pt x="517589" y="579120"/>
                    <a:pt x="535305" y="516731"/>
                  </a:cubicBezTo>
                  <a:cubicBezTo>
                    <a:pt x="584073" y="344233"/>
                    <a:pt x="634460" y="172117"/>
                    <a:pt x="684848" y="0"/>
                  </a:cubicBezTo>
                  <a:cubicBezTo>
                    <a:pt x="522161" y="68675"/>
                    <a:pt x="350806" y="113919"/>
                    <a:pt x="180118" y="158972"/>
                  </a:cubicBezTo>
                  <a:lnTo>
                    <a:pt x="0" y="206502"/>
                  </a:lnTo>
                  <a:cubicBezTo>
                    <a:pt x="83534" y="240316"/>
                    <a:pt x="155639" y="301466"/>
                    <a:pt x="212027" y="37633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8239326" y="-543333"/>
              <a:ext cx="471963" cy="480440"/>
            </a:xfrm>
            <a:custGeom>
              <a:avLst/>
              <a:gdLst/>
              <a:ahLst/>
              <a:cxnLst/>
              <a:rect l="l" t="t" r="r" b="b"/>
              <a:pathLst>
                <a:path w="471963" h="480440" extrusionOk="0">
                  <a:moveTo>
                    <a:pt x="0" y="371380"/>
                  </a:moveTo>
                  <a:cubicBezTo>
                    <a:pt x="156210" y="246221"/>
                    <a:pt x="313563" y="122396"/>
                    <a:pt x="471964" y="0"/>
                  </a:cubicBezTo>
                  <a:cubicBezTo>
                    <a:pt x="355282" y="162877"/>
                    <a:pt x="238506" y="325850"/>
                    <a:pt x="110966" y="48044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89;p2"/>
            <p:cNvSpPr/>
            <p:nvPr/>
          </p:nvSpPr>
          <p:spPr>
            <a:xfrm>
              <a:off x="7970244" y="166945"/>
              <a:ext cx="47815" cy="32766"/>
            </a:xfrm>
            <a:custGeom>
              <a:avLst/>
              <a:gdLst/>
              <a:ahLst/>
              <a:cxnLst/>
              <a:rect l="l" t="t" r="r" b="b"/>
              <a:pathLst>
                <a:path w="47815" h="32766" extrusionOk="0">
                  <a:moveTo>
                    <a:pt x="0" y="32766"/>
                  </a:moveTo>
                  <a:lnTo>
                    <a:pt x="47816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8088640" y="33595"/>
              <a:ext cx="52863" cy="52863"/>
            </a:xfrm>
            <a:custGeom>
              <a:avLst/>
              <a:gdLst/>
              <a:ahLst/>
              <a:cxnLst/>
              <a:rect l="l" t="t" r="r" b="b"/>
              <a:pathLst>
                <a:path w="52863" h="52863" extrusionOk="0">
                  <a:moveTo>
                    <a:pt x="0" y="52864"/>
                  </a:moveTo>
                  <a:lnTo>
                    <a:pt x="5286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1" name="Google Shape;91;p2"/>
          <p:cNvSpPr/>
          <p:nvPr/>
        </p:nvSpPr>
        <p:spPr>
          <a:xfrm rot="-459229">
            <a:off x="5457546" y="5282478"/>
            <a:ext cx="882966" cy="527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2" name="Google Shape;92;p2"/>
          <p:cNvGrpSpPr/>
          <p:nvPr/>
        </p:nvGrpSpPr>
        <p:grpSpPr>
          <a:xfrm rot="-1479810">
            <a:off x="5604310" y="5220668"/>
            <a:ext cx="735272" cy="651165"/>
            <a:chOff x="3116097" y="-1477902"/>
            <a:chExt cx="735251" cy="651147"/>
          </a:xfrm>
        </p:grpSpPr>
        <p:sp>
          <p:nvSpPr>
            <p:cNvPr id="93" name="Google Shape;93;p2"/>
            <p:cNvSpPr/>
            <p:nvPr/>
          </p:nvSpPr>
          <p:spPr>
            <a:xfrm>
              <a:off x="3116097" y="-1477902"/>
              <a:ext cx="612260" cy="559814"/>
            </a:xfrm>
            <a:custGeom>
              <a:avLst/>
              <a:gdLst/>
              <a:ahLst/>
              <a:cxnLst/>
              <a:rect l="l" t="t" r="r" b="b"/>
              <a:pathLst>
                <a:path w="612260" h="559814" extrusionOk="0">
                  <a:moveTo>
                    <a:pt x="583519" y="8073"/>
                  </a:moveTo>
                  <a:cubicBezTo>
                    <a:pt x="550562" y="-6786"/>
                    <a:pt x="511319" y="548"/>
                    <a:pt x="478839" y="16455"/>
                  </a:cubicBezTo>
                  <a:cubicBezTo>
                    <a:pt x="446359" y="32361"/>
                    <a:pt x="418450" y="56079"/>
                    <a:pt x="388161" y="75795"/>
                  </a:cubicBezTo>
                  <a:cubicBezTo>
                    <a:pt x="330344" y="113514"/>
                    <a:pt x="263193" y="136946"/>
                    <a:pt x="194518" y="143328"/>
                  </a:cubicBezTo>
                  <a:cubicBezTo>
                    <a:pt x="140797" y="148281"/>
                    <a:pt x="80789" y="145137"/>
                    <a:pt x="40403" y="180761"/>
                  </a:cubicBezTo>
                  <a:cubicBezTo>
                    <a:pt x="5065" y="212098"/>
                    <a:pt x="-3317" y="264390"/>
                    <a:pt x="1065" y="311349"/>
                  </a:cubicBezTo>
                  <a:cubicBezTo>
                    <a:pt x="3541" y="337066"/>
                    <a:pt x="9637" y="363736"/>
                    <a:pt x="26401" y="383453"/>
                  </a:cubicBezTo>
                  <a:cubicBezTo>
                    <a:pt x="53071" y="414790"/>
                    <a:pt x="99077" y="420791"/>
                    <a:pt x="140035" y="417457"/>
                  </a:cubicBezTo>
                  <a:cubicBezTo>
                    <a:pt x="180992" y="414123"/>
                    <a:pt x="222235" y="403836"/>
                    <a:pt x="262717" y="411075"/>
                  </a:cubicBezTo>
                  <a:cubicBezTo>
                    <a:pt x="324534" y="422124"/>
                    <a:pt x="371016" y="471083"/>
                    <a:pt x="420641" y="509564"/>
                  </a:cubicBezTo>
                  <a:cubicBezTo>
                    <a:pt x="470266" y="548045"/>
                    <a:pt x="539418" y="577953"/>
                    <a:pt x="593901" y="546902"/>
                  </a:cubicBezTo>
                  <a:cubicBezTo>
                    <a:pt x="599521" y="543663"/>
                    <a:pt x="604950" y="539758"/>
                    <a:pt x="608284" y="534138"/>
                  </a:cubicBezTo>
                  <a:cubicBezTo>
                    <a:pt x="614189" y="524232"/>
                    <a:pt x="612284" y="511850"/>
                    <a:pt x="610379" y="500515"/>
                  </a:cubicBezTo>
                  <a:cubicBezTo>
                    <a:pt x="587805" y="367832"/>
                    <a:pt x="584471" y="231910"/>
                    <a:pt x="600664" y="98274"/>
                  </a:cubicBezTo>
                  <a:cubicBezTo>
                    <a:pt x="603807" y="72271"/>
                    <a:pt x="606950" y="43315"/>
                    <a:pt x="583328" y="816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3609033" y="-1465067"/>
              <a:ext cx="4571" cy="532066"/>
            </a:xfrm>
            <a:custGeom>
              <a:avLst/>
              <a:gdLst/>
              <a:ahLst/>
              <a:cxnLst/>
              <a:rect l="l" t="t" r="r" b="b"/>
              <a:pathLst>
                <a:path w="4571" h="532066" extrusionOk="0">
                  <a:moveTo>
                    <a:pt x="0" y="0"/>
                  </a:moveTo>
                  <a:lnTo>
                    <a:pt x="4572" y="53206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3383481" y="-1344004"/>
              <a:ext cx="6393" cy="277177"/>
            </a:xfrm>
            <a:custGeom>
              <a:avLst/>
              <a:gdLst/>
              <a:ahLst/>
              <a:cxnLst/>
              <a:rect l="l" t="t" r="r" b="b"/>
              <a:pathLst>
                <a:path w="6393" h="277177" extrusionOk="0">
                  <a:moveTo>
                    <a:pt x="6382" y="0"/>
                  </a:moveTo>
                  <a:cubicBezTo>
                    <a:pt x="6572" y="92393"/>
                    <a:pt x="4477" y="184880"/>
                    <a:pt x="0" y="27717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3292327" y="-1335051"/>
              <a:ext cx="7696" cy="268223"/>
            </a:xfrm>
            <a:custGeom>
              <a:avLst/>
              <a:gdLst/>
              <a:ahLst/>
              <a:cxnLst/>
              <a:rect l="l" t="t" r="r" b="b"/>
              <a:pathLst>
                <a:path w="7696" h="268223" extrusionOk="0">
                  <a:moveTo>
                    <a:pt x="0" y="0"/>
                  </a:moveTo>
                  <a:cubicBezTo>
                    <a:pt x="11335" y="91916"/>
                    <a:pt x="7048" y="175641"/>
                    <a:pt x="6191" y="2682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97;p2"/>
            <p:cNvSpPr/>
            <p:nvPr/>
          </p:nvSpPr>
          <p:spPr>
            <a:xfrm>
              <a:off x="3243165" y="-1069494"/>
              <a:ext cx="92471" cy="242739"/>
            </a:xfrm>
            <a:custGeom>
              <a:avLst/>
              <a:gdLst/>
              <a:ahLst/>
              <a:cxnLst/>
              <a:rect l="l" t="t" r="r" b="b"/>
              <a:pathLst>
                <a:path w="92471" h="242739" extrusionOk="0">
                  <a:moveTo>
                    <a:pt x="299" y="11430"/>
                  </a:moveTo>
                  <a:cubicBezTo>
                    <a:pt x="-654" y="51149"/>
                    <a:pt x="680" y="90868"/>
                    <a:pt x="4204" y="130397"/>
                  </a:cubicBezTo>
                  <a:cubicBezTo>
                    <a:pt x="7252" y="163830"/>
                    <a:pt x="12205" y="198120"/>
                    <a:pt x="29064" y="227266"/>
                  </a:cubicBezTo>
                  <a:cubicBezTo>
                    <a:pt x="32493" y="233267"/>
                    <a:pt x="36875" y="239268"/>
                    <a:pt x="43352" y="241649"/>
                  </a:cubicBezTo>
                  <a:cubicBezTo>
                    <a:pt x="52496" y="245078"/>
                    <a:pt x="62783" y="239935"/>
                    <a:pt x="69545" y="232981"/>
                  </a:cubicBezTo>
                  <a:cubicBezTo>
                    <a:pt x="85928" y="216408"/>
                    <a:pt x="89167" y="191167"/>
                    <a:pt x="90596" y="167830"/>
                  </a:cubicBezTo>
                  <a:cubicBezTo>
                    <a:pt x="94120" y="111919"/>
                    <a:pt x="92691" y="55626"/>
                    <a:pt x="8621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98;p2"/>
            <p:cNvSpPr/>
            <p:nvPr/>
          </p:nvSpPr>
          <p:spPr>
            <a:xfrm>
              <a:off x="3793437" y="-1351720"/>
              <a:ext cx="48387" cy="58578"/>
            </a:xfrm>
            <a:custGeom>
              <a:avLst/>
              <a:gdLst/>
              <a:ahLst/>
              <a:cxnLst/>
              <a:rect l="l" t="t" r="r" b="b"/>
              <a:pathLst>
                <a:path w="48387" h="58578" extrusionOk="0">
                  <a:moveTo>
                    <a:pt x="0" y="58579"/>
                  </a:moveTo>
                  <a:cubicBezTo>
                    <a:pt x="12002" y="36005"/>
                    <a:pt x="28575" y="16002"/>
                    <a:pt x="4838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99;p2"/>
            <p:cNvSpPr/>
            <p:nvPr/>
          </p:nvSpPr>
          <p:spPr>
            <a:xfrm>
              <a:off x="3802295" y="-1212655"/>
              <a:ext cx="49053" cy="10858"/>
            </a:xfrm>
            <a:custGeom>
              <a:avLst/>
              <a:gdLst/>
              <a:ahLst/>
              <a:cxnLst/>
              <a:rect l="l" t="t" r="r" b="b"/>
              <a:pathLst>
                <a:path w="49053" h="10858" extrusionOk="0">
                  <a:moveTo>
                    <a:pt x="0" y="10858"/>
                  </a:moveTo>
                  <a:cubicBezTo>
                    <a:pt x="15716" y="5048"/>
                    <a:pt x="32290" y="1429"/>
                    <a:pt x="4905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100;p2"/>
            <p:cNvSpPr/>
            <p:nvPr/>
          </p:nvSpPr>
          <p:spPr>
            <a:xfrm>
              <a:off x="3794389" y="-1106546"/>
              <a:ext cx="48863" cy="41433"/>
            </a:xfrm>
            <a:custGeom>
              <a:avLst/>
              <a:gdLst/>
              <a:ahLst/>
              <a:cxnLst/>
              <a:rect l="l" t="t" r="r" b="b"/>
              <a:pathLst>
                <a:path w="48863" h="41433" extrusionOk="0">
                  <a:moveTo>
                    <a:pt x="0" y="0"/>
                  </a:moveTo>
                  <a:cubicBezTo>
                    <a:pt x="17240" y="12573"/>
                    <a:pt x="33623" y="26384"/>
                    <a:pt x="48863" y="4143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">
  <p:cSld name="CUSTOM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/>
          <p:nvPr/>
        </p:nvSpPr>
        <p:spPr>
          <a:xfrm flipH="1">
            <a:off x="953130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4"/>
          <p:cNvSpPr/>
          <p:nvPr/>
        </p:nvSpPr>
        <p:spPr>
          <a:xfrm>
            <a:off x="462403" y="589064"/>
            <a:ext cx="11267204" cy="583233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1107800" y="2014550"/>
            <a:ext cx="5322600" cy="883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ldrich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bril Fatface"/>
              <a:buNone/>
              <a:defRPr sz="7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1107775" y="2885450"/>
            <a:ext cx="5322600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pic>
        <p:nvPicPr>
          <p:cNvPr id="108" name="Google Shape;108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56788" y="-76188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sp>
        <p:nvSpPr>
          <p:cNvPr id="109" name="Google Shape;109;p4"/>
          <p:cNvSpPr/>
          <p:nvPr/>
        </p:nvSpPr>
        <p:spPr>
          <a:xfrm>
            <a:off x="10523938" y="1061050"/>
            <a:ext cx="600300" cy="7299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0" name="Google Shape;110;p4"/>
          <p:cNvGrpSpPr/>
          <p:nvPr/>
        </p:nvGrpSpPr>
        <p:grpSpPr>
          <a:xfrm>
            <a:off x="10815985" y="3031813"/>
            <a:ext cx="788140" cy="2965544"/>
            <a:chOff x="8686327" y="1939200"/>
            <a:chExt cx="788140" cy="2965544"/>
          </a:xfrm>
        </p:grpSpPr>
        <p:sp>
          <p:nvSpPr>
            <p:cNvPr id="111" name="Google Shape;111;p4"/>
            <p:cNvSpPr/>
            <p:nvPr/>
          </p:nvSpPr>
          <p:spPr>
            <a:xfrm rot="10800000">
              <a:off x="8686327" y="4513840"/>
              <a:ext cx="202208" cy="390904"/>
            </a:xfrm>
            <a:custGeom>
              <a:avLst/>
              <a:gdLst/>
              <a:ahLst/>
              <a:cxnLst/>
              <a:rect l="l" t="t" r="r" b="b"/>
              <a:pathLst>
                <a:path w="202208" h="390904" extrusionOk="0">
                  <a:moveTo>
                    <a:pt x="202209" y="390904"/>
                  </a:moveTo>
                  <a:lnTo>
                    <a:pt x="63989" y="160091"/>
                  </a:lnTo>
                  <a:cubicBezTo>
                    <a:pt x="35526" y="112559"/>
                    <a:pt x="6356" y="63119"/>
                    <a:pt x="0" y="8029"/>
                  </a:cubicBezTo>
                  <a:cubicBezTo>
                    <a:pt x="5015" y="-1435"/>
                    <a:pt x="19211" y="-2142"/>
                    <a:pt x="28110" y="3862"/>
                  </a:cubicBezTo>
                  <a:cubicBezTo>
                    <a:pt x="37009" y="9865"/>
                    <a:pt x="41741" y="20106"/>
                    <a:pt x="46120" y="29853"/>
                  </a:cubicBezTo>
                  <a:cubicBezTo>
                    <a:pt x="100433" y="151404"/>
                    <a:pt x="154676" y="272885"/>
                    <a:pt x="202209" y="390904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4"/>
            <p:cNvSpPr/>
            <p:nvPr/>
          </p:nvSpPr>
          <p:spPr>
            <a:xfrm>
              <a:off x="9009593" y="4100995"/>
              <a:ext cx="403075" cy="194909"/>
            </a:xfrm>
            <a:custGeom>
              <a:avLst/>
              <a:gdLst/>
              <a:ahLst/>
              <a:cxnLst/>
              <a:rect l="l" t="t" r="r" b="b"/>
              <a:pathLst>
                <a:path w="403075" h="194909" extrusionOk="0">
                  <a:moveTo>
                    <a:pt x="70" y="71"/>
                  </a:moveTo>
                  <a:cubicBezTo>
                    <a:pt x="63071" y="63495"/>
                    <a:pt x="136736" y="116395"/>
                    <a:pt x="216970" y="155806"/>
                  </a:cubicBezTo>
                  <a:cubicBezTo>
                    <a:pt x="274814" y="184269"/>
                    <a:pt x="340993" y="206022"/>
                    <a:pt x="403075" y="188789"/>
                  </a:cubicBezTo>
                  <a:cubicBezTo>
                    <a:pt x="395800" y="160962"/>
                    <a:pt x="372281" y="139773"/>
                    <a:pt x="346219" y="127413"/>
                  </a:cubicBezTo>
                  <a:cubicBezTo>
                    <a:pt x="320158" y="115053"/>
                    <a:pt x="291483" y="110109"/>
                    <a:pt x="263372" y="103611"/>
                  </a:cubicBezTo>
                  <a:cubicBezTo>
                    <a:pt x="168943" y="81929"/>
                    <a:pt x="78750" y="4223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4"/>
            <p:cNvSpPr/>
            <p:nvPr/>
          </p:nvSpPr>
          <p:spPr>
            <a:xfrm flipH="1">
              <a:off x="9038010" y="3448295"/>
              <a:ext cx="436457" cy="94475"/>
            </a:xfrm>
            <a:custGeom>
              <a:avLst/>
              <a:gdLst/>
              <a:ahLst/>
              <a:cxnLst/>
              <a:rect l="l" t="t" r="r" b="b"/>
              <a:pathLst>
                <a:path w="436457" h="94475" extrusionOk="0">
                  <a:moveTo>
                    <a:pt x="436458" y="22343"/>
                  </a:moveTo>
                  <a:cubicBezTo>
                    <a:pt x="393657" y="46498"/>
                    <a:pt x="350079" y="70935"/>
                    <a:pt x="302194" y="81812"/>
                  </a:cubicBezTo>
                  <a:cubicBezTo>
                    <a:pt x="275708" y="87816"/>
                    <a:pt x="248516" y="89511"/>
                    <a:pt x="221395" y="91206"/>
                  </a:cubicBezTo>
                  <a:cubicBezTo>
                    <a:pt x="160372" y="95020"/>
                    <a:pt x="98078" y="98693"/>
                    <a:pt x="39103" y="82448"/>
                  </a:cubicBezTo>
                  <a:cubicBezTo>
                    <a:pt x="23777" y="78210"/>
                    <a:pt x="7038" y="71006"/>
                    <a:pt x="1600" y="56033"/>
                  </a:cubicBezTo>
                  <a:cubicBezTo>
                    <a:pt x="-3485" y="41907"/>
                    <a:pt x="4142" y="25592"/>
                    <a:pt x="16149" y="16552"/>
                  </a:cubicBezTo>
                  <a:cubicBezTo>
                    <a:pt x="28156" y="7511"/>
                    <a:pt x="43482" y="4263"/>
                    <a:pt x="58385" y="2426"/>
                  </a:cubicBezTo>
                  <a:cubicBezTo>
                    <a:pt x="180713" y="-12618"/>
                    <a:pt x="303324" y="48264"/>
                    <a:pt x="436458" y="22343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4"/>
            <p:cNvSpPr/>
            <p:nvPr/>
          </p:nvSpPr>
          <p:spPr>
            <a:xfrm>
              <a:off x="8981341" y="2513145"/>
              <a:ext cx="453529" cy="344228"/>
            </a:xfrm>
            <a:custGeom>
              <a:avLst/>
              <a:gdLst/>
              <a:ahLst/>
              <a:cxnLst/>
              <a:rect l="l" t="t" r="r" b="b"/>
              <a:pathLst>
                <a:path w="453529" h="344228" extrusionOk="0">
                  <a:moveTo>
                    <a:pt x="0" y="344228"/>
                  </a:moveTo>
                  <a:cubicBezTo>
                    <a:pt x="77691" y="207563"/>
                    <a:pt x="195075" y="93781"/>
                    <a:pt x="334142" y="20539"/>
                  </a:cubicBezTo>
                  <a:cubicBezTo>
                    <a:pt x="352435" y="10863"/>
                    <a:pt x="371716" y="1752"/>
                    <a:pt x="392340" y="198"/>
                  </a:cubicBezTo>
                  <a:cubicBezTo>
                    <a:pt x="412963" y="-1356"/>
                    <a:pt x="435493" y="6202"/>
                    <a:pt x="446582" y="23717"/>
                  </a:cubicBezTo>
                  <a:cubicBezTo>
                    <a:pt x="459083" y="43564"/>
                    <a:pt x="453504" y="70685"/>
                    <a:pt x="439449" y="89472"/>
                  </a:cubicBezTo>
                  <a:cubicBezTo>
                    <a:pt x="425394" y="108259"/>
                    <a:pt x="404558" y="120549"/>
                    <a:pt x="384288" y="132273"/>
                  </a:cubicBezTo>
                  <a:cubicBezTo>
                    <a:pt x="259629" y="204384"/>
                    <a:pt x="134052" y="274942"/>
                    <a:pt x="70" y="344228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4"/>
            <p:cNvSpPr/>
            <p:nvPr/>
          </p:nvSpPr>
          <p:spPr>
            <a:xfrm>
              <a:off x="8735767" y="1939200"/>
              <a:ext cx="143235" cy="437689"/>
            </a:xfrm>
            <a:custGeom>
              <a:avLst/>
              <a:gdLst/>
              <a:ahLst/>
              <a:cxnLst/>
              <a:rect l="l" t="t" r="r" b="b"/>
              <a:pathLst>
                <a:path w="143235" h="437689" extrusionOk="0">
                  <a:moveTo>
                    <a:pt x="0" y="437690"/>
                  </a:moveTo>
                  <a:cubicBezTo>
                    <a:pt x="7698" y="296998"/>
                    <a:pt x="40611" y="157649"/>
                    <a:pt x="96690" y="28329"/>
                  </a:cubicBezTo>
                  <a:cubicBezTo>
                    <a:pt x="103612" y="12296"/>
                    <a:pt x="119644" y="-6703"/>
                    <a:pt x="134617" y="2337"/>
                  </a:cubicBezTo>
                  <a:cubicBezTo>
                    <a:pt x="146271" y="9400"/>
                    <a:pt x="143940" y="26704"/>
                    <a:pt x="140126" y="39700"/>
                  </a:cubicBezTo>
                  <a:cubicBezTo>
                    <a:pt x="99657" y="177142"/>
                    <a:pt x="54242" y="313102"/>
                    <a:pt x="0" y="437619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6" name="Google Shape;116;p4"/>
          <p:cNvGrpSpPr/>
          <p:nvPr/>
        </p:nvGrpSpPr>
        <p:grpSpPr>
          <a:xfrm rot="742108">
            <a:off x="828210" y="943750"/>
            <a:ext cx="741052" cy="743051"/>
            <a:chOff x="7970244" y="-543333"/>
            <a:chExt cx="741045" cy="743044"/>
          </a:xfrm>
        </p:grpSpPr>
        <p:sp>
          <p:nvSpPr>
            <p:cNvPr id="117" name="Google Shape;117;p4"/>
            <p:cNvSpPr/>
            <p:nvPr/>
          </p:nvSpPr>
          <p:spPr>
            <a:xfrm>
              <a:off x="8025585" y="-541714"/>
              <a:ext cx="684847" cy="707802"/>
            </a:xfrm>
            <a:custGeom>
              <a:avLst/>
              <a:gdLst/>
              <a:ahLst/>
              <a:cxnLst/>
              <a:rect l="l" t="t" r="r" b="b"/>
              <a:pathLst>
                <a:path w="684847" h="707802" extrusionOk="0">
                  <a:moveTo>
                    <a:pt x="212027" y="376333"/>
                  </a:moveTo>
                  <a:lnTo>
                    <a:pt x="169355" y="534924"/>
                  </a:lnTo>
                  <a:cubicBezTo>
                    <a:pt x="196691" y="530161"/>
                    <a:pt x="216789" y="507873"/>
                    <a:pt x="238125" y="490157"/>
                  </a:cubicBezTo>
                  <a:cubicBezTo>
                    <a:pt x="259461" y="472440"/>
                    <a:pt x="289656" y="458153"/>
                    <a:pt x="313944" y="471487"/>
                  </a:cubicBezTo>
                  <a:cubicBezTo>
                    <a:pt x="390525" y="542163"/>
                    <a:pt x="458914" y="621602"/>
                    <a:pt x="517493" y="707803"/>
                  </a:cubicBezTo>
                  <a:cubicBezTo>
                    <a:pt x="500158" y="645319"/>
                    <a:pt x="517589" y="579120"/>
                    <a:pt x="535305" y="516731"/>
                  </a:cubicBezTo>
                  <a:cubicBezTo>
                    <a:pt x="584073" y="344233"/>
                    <a:pt x="634460" y="172117"/>
                    <a:pt x="684848" y="0"/>
                  </a:cubicBezTo>
                  <a:cubicBezTo>
                    <a:pt x="522161" y="68675"/>
                    <a:pt x="350806" y="113919"/>
                    <a:pt x="180118" y="158972"/>
                  </a:cubicBezTo>
                  <a:lnTo>
                    <a:pt x="0" y="206502"/>
                  </a:lnTo>
                  <a:cubicBezTo>
                    <a:pt x="83534" y="240316"/>
                    <a:pt x="155639" y="301466"/>
                    <a:pt x="212027" y="37633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118;p4"/>
            <p:cNvSpPr/>
            <p:nvPr/>
          </p:nvSpPr>
          <p:spPr>
            <a:xfrm>
              <a:off x="8239326" y="-543333"/>
              <a:ext cx="471963" cy="480440"/>
            </a:xfrm>
            <a:custGeom>
              <a:avLst/>
              <a:gdLst/>
              <a:ahLst/>
              <a:cxnLst/>
              <a:rect l="l" t="t" r="r" b="b"/>
              <a:pathLst>
                <a:path w="471963" h="480440" extrusionOk="0">
                  <a:moveTo>
                    <a:pt x="0" y="371380"/>
                  </a:moveTo>
                  <a:cubicBezTo>
                    <a:pt x="156210" y="246221"/>
                    <a:pt x="313563" y="122396"/>
                    <a:pt x="471964" y="0"/>
                  </a:cubicBezTo>
                  <a:cubicBezTo>
                    <a:pt x="355282" y="162877"/>
                    <a:pt x="238506" y="325850"/>
                    <a:pt x="110966" y="48044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119;p4"/>
            <p:cNvSpPr/>
            <p:nvPr/>
          </p:nvSpPr>
          <p:spPr>
            <a:xfrm>
              <a:off x="7970244" y="166945"/>
              <a:ext cx="47815" cy="32766"/>
            </a:xfrm>
            <a:custGeom>
              <a:avLst/>
              <a:gdLst/>
              <a:ahLst/>
              <a:cxnLst/>
              <a:rect l="l" t="t" r="r" b="b"/>
              <a:pathLst>
                <a:path w="47815" h="32766" extrusionOk="0">
                  <a:moveTo>
                    <a:pt x="0" y="32766"/>
                  </a:moveTo>
                  <a:lnTo>
                    <a:pt x="47816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120;p4"/>
            <p:cNvSpPr/>
            <p:nvPr/>
          </p:nvSpPr>
          <p:spPr>
            <a:xfrm>
              <a:off x="8088640" y="33595"/>
              <a:ext cx="52863" cy="52863"/>
            </a:xfrm>
            <a:custGeom>
              <a:avLst/>
              <a:gdLst/>
              <a:ahLst/>
              <a:cxnLst/>
              <a:rect l="l" t="t" r="r" b="b"/>
              <a:pathLst>
                <a:path w="52863" h="52863" extrusionOk="0">
                  <a:moveTo>
                    <a:pt x="0" y="52864"/>
                  </a:moveTo>
                  <a:lnTo>
                    <a:pt x="5286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1" name="Google Shape;121;p4"/>
          <p:cNvGrpSpPr/>
          <p:nvPr/>
        </p:nvGrpSpPr>
        <p:grpSpPr>
          <a:xfrm>
            <a:off x="6351594" y="5440918"/>
            <a:ext cx="718538" cy="497904"/>
            <a:chOff x="9711053" y="4291818"/>
            <a:chExt cx="718538" cy="497904"/>
          </a:xfrm>
        </p:grpSpPr>
        <p:sp>
          <p:nvSpPr>
            <p:cNvPr id="122" name="Google Shape;122;p4"/>
            <p:cNvSpPr/>
            <p:nvPr/>
          </p:nvSpPr>
          <p:spPr>
            <a:xfrm>
              <a:off x="9711053" y="4291818"/>
              <a:ext cx="718538" cy="497904"/>
            </a:xfrm>
            <a:custGeom>
              <a:avLst/>
              <a:gdLst/>
              <a:ahLst/>
              <a:cxnLst/>
              <a:rect l="l" t="t" r="r" b="b"/>
              <a:pathLst>
                <a:path w="718538" h="497904" extrusionOk="0">
                  <a:moveTo>
                    <a:pt x="269710" y="428548"/>
                  </a:moveTo>
                  <a:cubicBezTo>
                    <a:pt x="180366" y="420213"/>
                    <a:pt x="97519" y="388713"/>
                    <a:pt x="44336" y="316390"/>
                  </a:cubicBezTo>
                  <a:cubicBezTo>
                    <a:pt x="-62948" y="170543"/>
                    <a:pt x="55777" y="74700"/>
                    <a:pt x="74706" y="59445"/>
                  </a:cubicBezTo>
                  <a:cubicBezTo>
                    <a:pt x="126970" y="17279"/>
                    <a:pt x="280940" y="-18459"/>
                    <a:pt x="534778" y="10499"/>
                  </a:cubicBezTo>
                  <a:cubicBezTo>
                    <a:pt x="570304" y="14525"/>
                    <a:pt x="702096" y="55560"/>
                    <a:pt x="717563" y="186222"/>
                  </a:cubicBezTo>
                  <a:cubicBezTo>
                    <a:pt x="721590" y="220477"/>
                    <a:pt x="724697" y="412586"/>
                    <a:pt x="475097" y="434975"/>
                  </a:cubicBezTo>
                  <a:cubicBezTo>
                    <a:pt x="453485" y="436882"/>
                    <a:pt x="431802" y="437588"/>
                    <a:pt x="410401" y="440696"/>
                  </a:cubicBezTo>
                  <a:cubicBezTo>
                    <a:pt x="360538" y="447900"/>
                    <a:pt x="313712" y="469865"/>
                    <a:pt x="271758" y="497904"/>
                  </a:cubicBezTo>
                  <a:cubicBezTo>
                    <a:pt x="272818" y="473184"/>
                    <a:pt x="265684" y="448535"/>
                    <a:pt x="269781" y="4285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123;p4"/>
            <p:cNvSpPr/>
            <p:nvPr/>
          </p:nvSpPr>
          <p:spPr>
            <a:xfrm>
              <a:off x="9859283" y="4392752"/>
              <a:ext cx="426806" cy="10987"/>
            </a:xfrm>
            <a:custGeom>
              <a:avLst/>
              <a:gdLst/>
              <a:ahLst/>
              <a:cxnLst/>
              <a:rect l="l" t="t" r="r" b="b"/>
              <a:pathLst>
                <a:path w="426806" h="10987" extrusionOk="0">
                  <a:moveTo>
                    <a:pt x="0" y="10987"/>
                  </a:moveTo>
                  <a:cubicBezTo>
                    <a:pt x="142033" y="1735"/>
                    <a:pt x="284491" y="-1655"/>
                    <a:pt x="426807" y="74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124;p4"/>
            <p:cNvSpPr/>
            <p:nvPr/>
          </p:nvSpPr>
          <p:spPr>
            <a:xfrm>
              <a:off x="9859283" y="4441526"/>
              <a:ext cx="441991" cy="20129"/>
            </a:xfrm>
            <a:custGeom>
              <a:avLst/>
              <a:gdLst/>
              <a:ahLst/>
              <a:cxnLst/>
              <a:rect l="l" t="t" r="r" b="b"/>
              <a:pathLst>
                <a:path w="441991" h="20129" extrusionOk="0">
                  <a:moveTo>
                    <a:pt x="0" y="20129"/>
                  </a:moveTo>
                  <a:cubicBezTo>
                    <a:pt x="147119" y="10100"/>
                    <a:pt x="294520" y="3390"/>
                    <a:pt x="44199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4"/>
            <p:cNvSpPr/>
            <p:nvPr/>
          </p:nvSpPr>
          <p:spPr>
            <a:xfrm>
              <a:off x="9861119" y="4501701"/>
              <a:ext cx="440861" cy="18433"/>
            </a:xfrm>
            <a:custGeom>
              <a:avLst/>
              <a:gdLst/>
              <a:ahLst/>
              <a:cxnLst/>
              <a:rect l="l" t="t" r="r" b="b"/>
              <a:pathLst>
                <a:path w="440861" h="18433" extrusionOk="0">
                  <a:moveTo>
                    <a:pt x="0" y="18434"/>
                  </a:moveTo>
                  <a:cubicBezTo>
                    <a:pt x="146766" y="9040"/>
                    <a:pt x="293813" y="2896"/>
                    <a:pt x="44086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9861966" y="4555943"/>
              <a:ext cx="447076" cy="24932"/>
            </a:xfrm>
            <a:custGeom>
              <a:avLst/>
              <a:gdLst/>
              <a:ahLst/>
              <a:cxnLst/>
              <a:rect l="l" t="t" r="r" b="b"/>
              <a:pathLst>
                <a:path w="447076" h="24932" extrusionOk="0">
                  <a:moveTo>
                    <a:pt x="0" y="24932"/>
                  </a:moveTo>
                  <a:cubicBezTo>
                    <a:pt x="148390" y="8264"/>
                    <a:pt x="297769" y="-70"/>
                    <a:pt x="44707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7" name="Google Shape;127;p4"/>
          <p:cNvSpPr/>
          <p:nvPr/>
        </p:nvSpPr>
        <p:spPr>
          <a:xfrm rot="9520326">
            <a:off x="6364803" y="1001323"/>
            <a:ext cx="1007564" cy="627897"/>
          </a:xfrm>
          <a:custGeom>
            <a:avLst/>
            <a:gdLst/>
            <a:ahLst/>
            <a:cxnLst/>
            <a:rect l="l" t="t" r="r" b="b"/>
            <a:pathLst>
              <a:path w="618491" h="385433" extrusionOk="0">
                <a:moveTo>
                  <a:pt x="0" y="190908"/>
                </a:moveTo>
                <a:cubicBezTo>
                  <a:pt x="30794" y="254191"/>
                  <a:pt x="58763" y="318887"/>
                  <a:pt x="83836" y="384712"/>
                </a:cubicBezTo>
                <a:cubicBezTo>
                  <a:pt x="170143" y="390221"/>
                  <a:pt x="256239" y="363665"/>
                  <a:pt x="332376" y="322700"/>
                </a:cubicBezTo>
                <a:cubicBezTo>
                  <a:pt x="471443" y="247834"/>
                  <a:pt x="556974" y="149449"/>
                  <a:pt x="575267" y="123811"/>
                </a:cubicBezTo>
                <a:cubicBezTo>
                  <a:pt x="596879" y="157854"/>
                  <a:pt x="601117" y="163645"/>
                  <a:pt x="618491" y="179678"/>
                </a:cubicBezTo>
                <a:lnTo>
                  <a:pt x="616796" y="0"/>
                </a:lnTo>
                <a:cubicBezTo>
                  <a:pt x="556974" y="7416"/>
                  <a:pt x="496446" y="8758"/>
                  <a:pt x="436341" y="4097"/>
                </a:cubicBezTo>
                <a:cubicBezTo>
                  <a:pt x="455481" y="19917"/>
                  <a:pt x="470666" y="40329"/>
                  <a:pt x="480343" y="63142"/>
                </a:cubicBezTo>
                <a:cubicBezTo>
                  <a:pt x="396436" y="122540"/>
                  <a:pt x="308151" y="183704"/>
                  <a:pt x="206305" y="197759"/>
                </a:cubicBezTo>
                <a:cubicBezTo>
                  <a:pt x="143305" y="206446"/>
                  <a:pt x="47603" y="193945"/>
                  <a:pt x="0" y="190908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28" name="Google Shape;128;p4"/>
          <p:cNvGrpSpPr/>
          <p:nvPr/>
        </p:nvGrpSpPr>
        <p:grpSpPr>
          <a:xfrm rot="8833535">
            <a:off x="1821778" y="4894042"/>
            <a:ext cx="2273755" cy="966829"/>
            <a:chOff x="4590347" y="1490179"/>
            <a:chExt cx="1314037" cy="558745"/>
          </a:xfrm>
        </p:grpSpPr>
        <p:sp>
          <p:nvSpPr>
            <p:cNvPr id="129" name="Google Shape;129;p4"/>
            <p:cNvSpPr/>
            <p:nvPr/>
          </p:nvSpPr>
          <p:spPr>
            <a:xfrm>
              <a:off x="4590347" y="1490179"/>
              <a:ext cx="1314037" cy="558745"/>
            </a:xfrm>
            <a:custGeom>
              <a:avLst/>
              <a:gdLst/>
              <a:ahLst/>
              <a:cxnLst/>
              <a:rect l="l" t="t" r="r" b="b"/>
              <a:pathLst>
                <a:path w="1314037" h="558745" extrusionOk="0">
                  <a:moveTo>
                    <a:pt x="0" y="154469"/>
                  </a:moveTo>
                  <a:cubicBezTo>
                    <a:pt x="107637" y="99520"/>
                    <a:pt x="220996" y="55801"/>
                    <a:pt x="337674" y="24160"/>
                  </a:cubicBezTo>
                  <a:cubicBezTo>
                    <a:pt x="386478" y="10953"/>
                    <a:pt x="436412" y="-277"/>
                    <a:pt x="486981" y="5"/>
                  </a:cubicBezTo>
                  <a:cubicBezTo>
                    <a:pt x="561000" y="429"/>
                    <a:pt x="632476" y="25290"/>
                    <a:pt x="702256" y="49869"/>
                  </a:cubicBezTo>
                  <a:cubicBezTo>
                    <a:pt x="726764" y="58485"/>
                    <a:pt x="751908" y="67526"/>
                    <a:pt x="771119" y="84900"/>
                  </a:cubicBezTo>
                  <a:cubicBezTo>
                    <a:pt x="794355" y="105948"/>
                    <a:pt x="806151" y="137024"/>
                    <a:pt x="811871" y="167888"/>
                  </a:cubicBezTo>
                  <a:cubicBezTo>
                    <a:pt x="820488" y="214786"/>
                    <a:pt x="811024" y="272701"/>
                    <a:pt x="768082" y="293324"/>
                  </a:cubicBezTo>
                  <a:cubicBezTo>
                    <a:pt x="714828" y="318821"/>
                    <a:pt x="649992" y="256809"/>
                    <a:pt x="659879" y="198612"/>
                  </a:cubicBezTo>
                  <a:cubicBezTo>
                    <a:pt x="669767" y="140414"/>
                    <a:pt x="731497" y="101992"/>
                    <a:pt x="790542" y="100721"/>
                  </a:cubicBezTo>
                  <a:cubicBezTo>
                    <a:pt x="849587" y="99450"/>
                    <a:pt x="905312" y="126853"/>
                    <a:pt x="955458" y="157930"/>
                  </a:cubicBezTo>
                  <a:cubicBezTo>
                    <a:pt x="1110134" y="253702"/>
                    <a:pt x="1239243" y="392910"/>
                    <a:pt x="1314038" y="5587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130;p4"/>
            <p:cNvSpPr/>
            <p:nvPr/>
          </p:nvSpPr>
          <p:spPr>
            <a:xfrm>
              <a:off x="4590347" y="1552973"/>
              <a:ext cx="115830" cy="139490"/>
            </a:xfrm>
            <a:custGeom>
              <a:avLst/>
              <a:gdLst/>
              <a:ahLst/>
              <a:cxnLst/>
              <a:rect l="l" t="t" r="r" b="b"/>
              <a:pathLst>
                <a:path w="115830" h="139490" extrusionOk="0">
                  <a:moveTo>
                    <a:pt x="115830" y="139491"/>
                  </a:moveTo>
                  <a:lnTo>
                    <a:pt x="0" y="91605"/>
                  </a:lnTo>
                  <a:lnTo>
                    <a:pt x="6533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31" name="Google Shape;131;p4"/>
          <p:cNvGrpSpPr/>
          <p:nvPr/>
        </p:nvGrpSpPr>
        <p:grpSpPr>
          <a:xfrm rot="869819">
            <a:off x="10404787" y="847333"/>
            <a:ext cx="838597" cy="935870"/>
            <a:chOff x="5932213" y="4153080"/>
            <a:chExt cx="714761" cy="797669"/>
          </a:xfrm>
        </p:grpSpPr>
        <p:sp>
          <p:nvSpPr>
            <p:cNvPr id="132" name="Google Shape;132;p4"/>
            <p:cNvSpPr/>
            <p:nvPr/>
          </p:nvSpPr>
          <p:spPr>
            <a:xfrm>
              <a:off x="6140446" y="4442969"/>
              <a:ext cx="302911" cy="462703"/>
            </a:xfrm>
            <a:custGeom>
              <a:avLst/>
              <a:gdLst/>
              <a:ahLst/>
              <a:cxnLst/>
              <a:rect l="l" t="t" r="r" b="b"/>
              <a:pathLst>
                <a:path w="302911" h="462703" extrusionOk="0">
                  <a:moveTo>
                    <a:pt x="140740" y="462655"/>
                  </a:moveTo>
                  <a:cubicBezTo>
                    <a:pt x="129652" y="463361"/>
                    <a:pt x="119693" y="456369"/>
                    <a:pt x="117716" y="446340"/>
                  </a:cubicBezTo>
                  <a:cubicBezTo>
                    <a:pt x="110794" y="411873"/>
                    <a:pt x="93278" y="335312"/>
                    <a:pt x="67569" y="296537"/>
                  </a:cubicBezTo>
                  <a:cubicBezTo>
                    <a:pt x="33739" y="245614"/>
                    <a:pt x="-3483" y="191301"/>
                    <a:pt x="261" y="131832"/>
                  </a:cubicBezTo>
                  <a:cubicBezTo>
                    <a:pt x="3015" y="88325"/>
                    <a:pt x="29501" y="46584"/>
                    <a:pt x="69477" y="22641"/>
                  </a:cubicBezTo>
                  <a:cubicBezTo>
                    <a:pt x="109523" y="-1231"/>
                    <a:pt x="162070" y="-6670"/>
                    <a:pt x="206919" y="8445"/>
                  </a:cubicBezTo>
                  <a:cubicBezTo>
                    <a:pt x="223234" y="13954"/>
                    <a:pt x="238561" y="22005"/>
                    <a:pt x="251274" y="32812"/>
                  </a:cubicBezTo>
                  <a:cubicBezTo>
                    <a:pt x="275075" y="52940"/>
                    <a:pt x="288706" y="81333"/>
                    <a:pt x="296052" y="110220"/>
                  </a:cubicBezTo>
                  <a:cubicBezTo>
                    <a:pt x="308694" y="160154"/>
                    <a:pt x="303750" y="213620"/>
                    <a:pt x="282138" y="260941"/>
                  </a:cubicBezTo>
                  <a:cubicBezTo>
                    <a:pt x="269919" y="287709"/>
                    <a:pt x="252474" y="312641"/>
                    <a:pt x="243858" y="340609"/>
                  </a:cubicBezTo>
                  <a:cubicBezTo>
                    <a:pt x="236018" y="366247"/>
                    <a:pt x="238561" y="411096"/>
                    <a:pt x="240891" y="436664"/>
                  </a:cubicBezTo>
                  <a:cubicBezTo>
                    <a:pt x="241880" y="447399"/>
                    <a:pt x="233051" y="456722"/>
                    <a:pt x="221327" y="457428"/>
                  </a:cubicBezTo>
                  <a:lnTo>
                    <a:pt x="140740" y="462513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133;p4"/>
            <p:cNvSpPr/>
            <p:nvPr/>
          </p:nvSpPr>
          <p:spPr>
            <a:xfrm>
              <a:off x="6204765" y="4536238"/>
              <a:ext cx="162465" cy="244655"/>
            </a:xfrm>
            <a:custGeom>
              <a:avLst/>
              <a:gdLst/>
              <a:ahLst/>
              <a:cxnLst/>
              <a:rect l="l" t="t" r="r" b="b"/>
              <a:pathLst>
                <a:path w="162465" h="244655" extrusionOk="0">
                  <a:moveTo>
                    <a:pt x="72537" y="244656"/>
                  </a:moveTo>
                  <a:cubicBezTo>
                    <a:pt x="75363" y="183421"/>
                    <a:pt x="65687" y="121622"/>
                    <a:pt x="44145" y="64201"/>
                  </a:cubicBezTo>
                  <a:cubicBezTo>
                    <a:pt x="40896" y="55655"/>
                    <a:pt x="37152" y="46756"/>
                    <a:pt x="30090" y="40964"/>
                  </a:cubicBezTo>
                  <a:cubicBezTo>
                    <a:pt x="23027" y="35173"/>
                    <a:pt x="11585" y="33619"/>
                    <a:pt x="5017" y="40046"/>
                  </a:cubicBezTo>
                  <a:cubicBezTo>
                    <a:pt x="1415" y="43577"/>
                    <a:pt x="-68" y="48804"/>
                    <a:pt x="2" y="53819"/>
                  </a:cubicBezTo>
                  <a:cubicBezTo>
                    <a:pt x="214" y="65402"/>
                    <a:pt x="8054" y="75784"/>
                    <a:pt x="17942" y="81787"/>
                  </a:cubicBezTo>
                  <a:cubicBezTo>
                    <a:pt x="27830" y="87791"/>
                    <a:pt x="39483" y="90051"/>
                    <a:pt x="50925" y="91534"/>
                  </a:cubicBezTo>
                  <a:cubicBezTo>
                    <a:pt x="58765" y="92523"/>
                    <a:pt x="67099" y="93159"/>
                    <a:pt x="74232" y="89768"/>
                  </a:cubicBezTo>
                  <a:cubicBezTo>
                    <a:pt x="86734" y="83836"/>
                    <a:pt x="90972" y="68439"/>
                    <a:pt x="93796" y="54878"/>
                  </a:cubicBezTo>
                  <a:cubicBezTo>
                    <a:pt x="95915" y="44849"/>
                    <a:pt x="97964" y="34608"/>
                    <a:pt x="96622" y="24437"/>
                  </a:cubicBezTo>
                  <a:cubicBezTo>
                    <a:pt x="95280" y="14267"/>
                    <a:pt x="89700" y="4096"/>
                    <a:pt x="80307" y="0"/>
                  </a:cubicBezTo>
                  <a:cubicBezTo>
                    <a:pt x="65404" y="17304"/>
                    <a:pt x="65969" y="45838"/>
                    <a:pt x="81507" y="62576"/>
                  </a:cubicBezTo>
                  <a:cubicBezTo>
                    <a:pt x="97046" y="79315"/>
                    <a:pt x="125508" y="81929"/>
                    <a:pt x="143872" y="68368"/>
                  </a:cubicBezTo>
                  <a:cubicBezTo>
                    <a:pt x="162235" y="54808"/>
                    <a:pt x="168027" y="26839"/>
                    <a:pt x="156585" y="7063"/>
                  </a:cubicBezTo>
                  <a:cubicBezTo>
                    <a:pt x="155172" y="4591"/>
                    <a:pt x="152983" y="1977"/>
                    <a:pt x="150158" y="2048"/>
                  </a:cubicBezTo>
                  <a:cubicBezTo>
                    <a:pt x="148180" y="2048"/>
                    <a:pt x="146485" y="3461"/>
                    <a:pt x="145073" y="4803"/>
                  </a:cubicBezTo>
                  <a:cubicBezTo>
                    <a:pt x="130382" y="18999"/>
                    <a:pt x="127274" y="41035"/>
                    <a:pt x="125226" y="61376"/>
                  </a:cubicBezTo>
                  <a:cubicBezTo>
                    <a:pt x="119223" y="122610"/>
                    <a:pt x="116680" y="187023"/>
                    <a:pt x="142389" y="24296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134;p4"/>
            <p:cNvSpPr/>
            <p:nvPr/>
          </p:nvSpPr>
          <p:spPr>
            <a:xfrm>
              <a:off x="6237962" y="4782446"/>
              <a:ext cx="141256" cy="5934"/>
            </a:xfrm>
            <a:custGeom>
              <a:avLst/>
              <a:gdLst/>
              <a:ahLst/>
              <a:cxnLst/>
              <a:rect l="l" t="t" r="r" b="b"/>
              <a:pathLst>
                <a:path w="141256" h="5934" extrusionOk="0">
                  <a:moveTo>
                    <a:pt x="0" y="5934"/>
                  </a:moveTo>
                  <a:cubicBezTo>
                    <a:pt x="46968" y="1909"/>
                    <a:pt x="94077" y="-69"/>
                    <a:pt x="141256" y="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p4"/>
            <p:cNvSpPr/>
            <p:nvPr/>
          </p:nvSpPr>
          <p:spPr>
            <a:xfrm>
              <a:off x="6244177" y="4807380"/>
              <a:ext cx="130662" cy="5156"/>
            </a:xfrm>
            <a:custGeom>
              <a:avLst/>
              <a:gdLst/>
              <a:ahLst/>
              <a:cxnLst/>
              <a:rect l="l" t="t" r="r" b="b"/>
              <a:pathLst>
                <a:path w="130662" h="5156" extrusionOk="0">
                  <a:moveTo>
                    <a:pt x="0" y="5156"/>
                  </a:moveTo>
                  <a:lnTo>
                    <a:pt x="130662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136;p4"/>
            <p:cNvSpPr/>
            <p:nvPr/>
          </p:nvSpPr>
          <p:spPr>
            <a:xfrm>
              <a:off x="6269109" y="4834857"/>
              <a:ext cx="109968" cy="3740"/>
            </a:xfrm>
            <a:custGeom>
              <a:avLst/>
              <a:gdLst/>
              <a:ahLst/>
              <a:cxnLst/>
              <a:rect l="l" t="t" r="r" b="b"/>
              <a:pathLst>
                <a:path w="109968" h="3740" extrusionOk="0">
                  <a:moveTo>
                    <a:pt x="0" y="3741"/>
                  </a:moveTo>
                  <a:cubicBezTo>
                    <a:pt x="36162" y="280"/>
                    <a:pt x="73241" y="-780"/>
                    <a:pt x="109968" y="56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p4"/>
            <p:cNvSpPr/>
            <p:nvPr/>
          </p:nvSpPr>
          <p:spPr>
            <a:xfrm>
              <a:off x="6252511" y="4861622"/>
              <a:ext cx="113217" cy="4750"/>
            </a:xfrm>
            <a:custGeom>
              <a:avLst/>
              <a:gdLst/>
              <a:ahLst/>
              <a:cxnLst/>
              <a:rect l="l" t="t" r="r" b="b"/>
              <a:pathLst>
                <a:path w="113217" h="4750" extrusionOk="0">
                  <a:moveTo>
                    <a:pt x="0" y="4096"/>
                  </a:moveTo>
                  <a:cubicBezTo>
                    <a:pt x="37857" y="5721"/>
                    <a:pt x="75996" y="4308"/>
                    <a:pt x="11321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138;p4"/>
            <p:cNvSpPr/>
            <p:nvPr/>
          </p:nvSpPr>
          <p:spPr>
            <a:xfrm>
              <a:off x="6283023" y="4900609"/>
              <a:ext cx="82633" cy="50140"/>
            </a:xfrm>
            <a:custGeom>
              <a:avLst/>
              <a:gdLst/>
              <a:ahLst/>
              <a:cxnLst/>
              <a:rect l="l" t="t" r="r" b="b"/>
              <a:pathLst>
                <a:path w="82633" h="50140" extrusionOk="0">
                  <a:moveTo>
                    <a:pt x="0" y="7840"/>
                  </a:moveTo>
                  <a:cubicBezTo>
                    <a:pt x="1766" y="21118"/>
                    <a:pt x="4238" y="35879"/>
                    <a:pt x="14761" y="44143"/>
                  </a:cubicBezTo>
                  <a:cubicBezTo>
                    <a:pt x="26203" y="53113"/>
                    <a:pt x="42942" y="50852"/>
                    <a:pt x="56220" y="44990"/>
                  </a:cubicBezTo>
                  <a:cubicBezTo>
                    <a:pt x="65049" y="41106"/>
                    <a:pt x="73524" y="35526"/>
                    <a:pt x="78539" y="27262"/>
                  </a:cubicBezTo>
                  <a:cubicBezTo>
                    <a:pt x="83553" y="18999"/>
                    <a:pt x="84401" y="7699"/>
                    <a:pt x="7860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139;p4"/>
            <p:cNvSpPr/>
            <p:nvPr/>
          </p:nvSpPr>
          <p:spPr>
            <a:xfrm>
              <a:off x="5981441" y="4729830"/>
              <a:ext cx="80868" cy="47956"/>
            </a:xfrm>
            <a:custGeom>
              <a:avLst/>
              <a:gdLst/>
              <a:ahLst/>
              <a:cxnLst/>
              <a:rect l="l" t="t" r="r" b="b"/>
              <a:pathLst>
                <a:path w="80868" h="47956" extrusionOk="0">
                  <a:moveTo>
                    <a:pt x="0" y="47956"/>
                  </a:moveTo>
                  <a:cubicBezTo>
                    <a:pt x="26627" y="31430"/>
                    <a:pt x="53607" y="15397"/>
                    <a:pt x="8086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4"/>
            <p:cNvSpPr/>
            <p:nvPr/>
          </p:nvSpPr>
          <p:spPr>
            <a:xfrm>
              <a:off x="5932213" y="4591823"/>
              <a:ext cx="84330" cy="7486"/>
            </a:xfrm>
            <a:custGeom>
              <a:avLst/>
              <a:gdLst/>
              <a:ahLst/>
              <a:cxnLst/>
              <a:rect l="l" t="t" r="r" b="b"/>
              <a:pathLst>
                <a:path w="84330" h="7486" extrusionOk="0">
                  <a:moveTo>
                    <a:pt x="0" y="7487"/>
                  </a:moveTo>
                  <a:lnTo>
                    <a:pt x="8433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141;p4"/>
            <p:cNvSpPr/>
            <p:nvPr/>
          </p:nvSpPr>
          <p:spPr>
            <a:xfrm>
              <a:off x="5979110" y="4302529"/>
              <a:ext cx="85954" cy="51629"/>
            </a:xfrm>
            <a:custGeom>
              <a:avLst/>
              <a:gdLst/>
              <a:ahLst/>
              <a:cxnLst/>
              <a:rect l="l" t="t" r="r" b="b"/>
              <a:pathLst>
                <a:path w="85954" h="51629" extrusionOk="0">
                  <a:moveTo>
                    <a:pt x="85954" y="51629"/>
                  </a:moveTo>
                  <a:cubicBezTo>
                    <a:pt x="56432" y="35950"/>
                    <a:pt x="27686" y="18717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142;p4"/>
            <p:cNvSpPr/>
            <p:nvPr/>
          </p:nvSpPr>
          <p:spPr>
            <a:xfrm>
              <a:off x="6260182" y="4153080"/>
              <a:ext cx="7019" cy="103187"/>
            </a:xfrm>
            <a:custGeom>
              <a:avLst/>
              <a:gdLst/>
              <a:ahLst/>
              <a:cxnLst/>
              <a:rect l="l" t="t" r="r" b="b"/>
              <a:pathLst>
                <a:path w="7019" h="103187" extrusionOk="0">
                  <a:moveTo>
                    <a:pt x="7020" y="103188"/>
                  </a:moveTo>
                  <a:cubicBezTo>
                    <a:pt x="1017" y="69216"/>
                    <a:pt x="-1173" y="34537"/>
                    <a:pt x="593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143;p4"/>
            <p:cNvSpPr/>
            <p:nvPr/>
          </p:nvSpPr>
          <p:spPr>
            <a:xfrm>
              <a:off x="6450059" y="4228511"/>
              <a:ext cx="68368" cy="90969"/>
            </a:xfrm>
            <a:custGeom>
              <a:avLst/>
              <a:gdLst/>
              <a:ahLst/>
              <a:cxnLst/>
              <a:rect l="l" t="t" r="r" b="b"/>
              <a:pathLst>
                <a:path w="68368" h="90969" extrusionOk="0">
                  <a:moveTo>
                    <a:pt x="0" y="90969"/>
                  </a:moveTo>
                  <a:lnTo>
                    <a:pt x="6836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4"/>
            <p:cNvSpPr/>
            <p:nvPr/>
          </p:nvSpPr>
          <p:spPr>
            <a:xfrm>
              <a:off x="6532270" y="4394417"/>
              <a:ext cx="102340" cy="33195"/>
            </a:xfrm>
            <a:custGeom>
              <a:avLst/>
              <a:gdLst/>
              <a:ahLst/>
              <a:cxnLst/>
              <a:rect l="l" t="t" r="r" b="b"/>
              <a:pathLst>
                <a:path w="102340" h="33195" extrusionOk="0">
                  <a:moveTo>
                    <a:pt x="0" y="33195"/>
                  </a:moveTo>
                  <a:cubicBezTo>
                    <a:pt x="19776" y="29805"/>
                    <a:pt x="38775" y="22954"/>
                    <a:pt x="57703" y="16103"/>
                  </a:cubicBezTo>
                  <a:lnTo>
                    <a:pt x="10234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145;p4"/>
            <p:cNvSpPr/>
            <p:nvPr/>
          </p:nvSpPr>
          <p:spPr>
            <a:xfrm>
              <a:off x="6565395" y="4557475"/>
              <a:ext cx="81579" cy="4259"/>
            </a:xfrm>
            <a:custGeom>
              <a:avLst/>
              <a:gdLst/>
              <a:ahLst/>
              <a:cxnLst/>
              <a:rect l="l" t="t" r="r" b="b"/>
              <a:pathLst>
                <a:path w="81579" h="4259" extrusionOk="0">
                  <a:moveTo>
                    <a:pt x="0" y="4260"/>
                  </a:moveTo>
                  <a:lnTo>
                    <a:pt x="78397" y="2776"/>
                  </a:lnTo>
                  <a:cubicBezTo>
                    <a:pt x="79598" y="2776"/>
                    <a:pt x="81010" y="2565"/>
                    <a:pt x="81505" y="1505"/>
                  </a:cubicBezTo>
                  <a:cubicBezTo>
                    <a:pt x="81999" y="446"/>
                    <a:pt x="79881" y="-684"/>
                    <a:pt x="79739" y="51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146;p4"/>
            <p:cNvSpPr/>
            <p:nvPr/>
          </p:nvSpPr>
          <p:spPr>
            <a:xfrm>
              <a:off x="6548585" y="4692892"/>
              <a:ext cx="97325" cy="45272"/>
            </a:xfrm>
            <a:custGeom>
              <a:avLst/>
              <a:gdLst/>
              <a:ahLst/>
              <a:cxnLst/>
              <a:rect l="l" t="t" r="r" b="b"/>
              <a:pathLst>
                <a:path w="97325" h="45272" extrusionOk="0">
                  <a:moveTo>
                    <a:pt x="0" y="0"/>
                  </a:moveTo>
                  <a:cubicBezTo>
                    <a:pt x="33336" y="13137"/>
                    <a:pt x="65826" y="28251"/>
                    <a:pt x="97325" y="4527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4 Section Title">
  <p:cSld name="CUSTOM_3"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6"/>
          <p:cNvSpPr txBox="1">
            <a:spLocks noGrp="1"/>
          </p:cNvSpPr>
          <p:nvPr>
            <p:ph type="title"/>
          </p:nvPr>
        </p:nvSpPr>
        <p:spPr>
          <a:xfrm>
            <a:off x="2451438" y="2012900"/>
            <a:ext cx="7389300" cy="206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ldrich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bril Fatface"/>
              <a:buNone/>
              <a:defRPr sz="6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86" name="Google Shape;186;p6"/>
          <p:cNvSpPr txBox="1">
            <a:spLocks noGrp="1"/>
          </p:cNvSpPr>
          <p:nvPr>
            <p:ph type="body" idx="1"/>
          </p:nvPr>
        </p:nvSpPr>
        <p:spPr>
          <a:xfrm>
            <a:off x="2451438" y="4096550"/>
            <a:ext cx="73893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87" name="Google Shape;187;p6"/>
          <p:cNvSpPr/>
          <p:nvPr/>
        </p:nvSpPr>
        <p:spPr>
          <a:xfrm>
            <a:off x="6134513" y="243975"/>
            <a:ext cx="739500" cy="85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8" name="Google Shape;188;p6"/>
          <p:cNvSpPr/>
          <p:nvPr/>
        </p:nvSpPr>
        <p:spPr>
          <a:xfrm>
            <a:off x="10143496" y="5301879"/>
            <a:ext cx="945000" cy="63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6"/>
          <p:cNvSpPr/>
          <p:nvPr/>
        </p:nvSpPr>
        <p:spPr>
          <a:xfrm>
            <a:off x="10492238" y="1005038"/>
            <a:ext cx="731400" cy="63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p6"/>
          <p:cNvSpPr/>
          <p:nvPr/>
        </p:nvSpPr>
        <p:spPr>
          <a:xfrm rot="-2064314">
            <a:off x="1150852" y="735842"/>
            <a:ext cx="615268" cy="825175"/>
          </a:xfrm>
          <a:custGeom>
            <a:avLst/>
            <a:gdLst/>
            <a:ahLst/>
            <a:cxnLst/>
            <a:rect l="l" t="t" r="r" b="b"/>
            <a:pathLst>
              <a:path w="615314" h="825237" extrusionOk="0">
                <a:moveTo>
                  <a:pt x="430339" y="650414"/>
                </a:moveTo>
                <a:cubicBezTo>
                  <a:pt x="475541" y="682620"/>
                  <a:pt x="483381" y="756286"/>
                  <a:pt x="445383" y="796826"/>
                </a:cubicBezTo>
                <a:cubicBezTo>
                  <a:pt x="407385" y="837367"/>
                  <a:pt x="332802" y="834047"/>
                  <a:pt x="299112" y="789905"/>
                </a:cubicBezTo>
                <a:cubicBezTo>
                  <a:pt x="265423" y="745762"/>
                  <a:pt x="282373" y="672379"/>
                  <a:pt x="332307" y="648083"/>
                </a:cubicBezTo>
                <a:cubicBezTo>
                  <a:pt x="282303" y="657123"/>
                  <a:pt x="231309" y="660372"/>
                  <a:pt x="180598" y="657759"/>
                </a:cubicBezTo>
                <a:lnTo>
                  <a:pt x="184765" y="482177"/>
                </a:lnTo>
                <a:cubicBezTo>
                  <a:pt x="148109" y="516997"/>
                  <a:pt x="92878" y="530911"/>
                  <a:pt x="44074" y="517633"/>
                </a:cubicBezTo>
                <a:cubicBezTo>
                  <a:pt x="30725" y="513960"/>
                  <a:pt x="17235" y="507957"/>
                  <a:pt x="9113" y="496727"/>
                </a:cubicBezTo>
                <a:cubicBezTo>
                  <a:pt x="2121" y="487121"/>
                  <a:pt x="-69" y="474691"/>
                  <a:pt x="2" y="462825"/>
                </a:cubicBezTo>
                <a:cubicBezTo>
                  <a:pt x="143" y="424615"/>
                  <a:pt x="23026" y="387324"/>
                  <a:pt x="56999" y="369737"/>
                </a:cubicBezTo>
                <a:cubicBezTo>
                  <a:pt x="90971" y="352151"/>
                  <a:pt x="134548" y="355188"/>
                  <a:pt x="165837" y="377153"/>
                </a:cubicBezTo>
                <a:cubicBezTo>
                  <a:pt x="153971" y="320863"/>
                  <a:pt x="153830" y="262100"/>
                  <a:pt x="165484" y="205739"/>
                </a:cubicBezTo>
                <a:cubicBezTo>
                  <a:pt x="214005" y="192743"/>
                  <a:pt x="264363" y="186316"/>
                  <a:pt x="314580" y="186740"/>
                </a:cubicBezTo>
                <a:cubicBezTo>
                  <a:pt x="275028" y="153474"/>
                  <a:pt x="265846" y="89555"/>
                  <a:pt x="294451" y="46543"/>
                </a:cubicBezTo>
                <a:cubicBezTo>
                  <a:pt x="323055" y="3530"/>
                  <a:pt x="385561" y="-12785"/>
                  <a:pt x="431540" y="10875"/>
                </a:cubicBezTo>
                <a:cubicBezTo>
                  <a:pt x="477519" y="34536"/>
                  <a:pt x="500685" y="94782"/>
                  <a:pt x="482322" y="143091"/>
                </a:cubicBezTo>
                <a:cubicBezTo>
                  <a:pt x="474058" y="164845"/>
                  <a:pt x="455695" y="185186"/>
                  <a:pt x="432458" y="186245"/>
                </a:cubicBezTo>
                <a:cubicBezTo>
                  <a:pt x="493764" y="178335"/>
                  <a:pt x="557046" y="186245"/>
                  <a:pt x="614467" y="209129"/>
                </a:cubicBezTo>
                <a:cubicBezTo>
                  <a:pt x="605709" y="259840"/>
                  <a:pt x="605992" y="312105"/>
                  <a:pt x="615315" y="362745"/>
                </a:cubicBezTo>
                <a:cubicBezTo>
                  <a:pt x="575410" y="349043"/>
                  <a:pt x="530702" y="340568"/>
                  <a:pt x="491645" y="356530"/>
                </a:cubicBezTo>
                <a:cubicBezTo>
                  <a:pt x="452587" y="372492"/>
                  <a:pt x="424901" y="421084"/>
                  <a:pt x="444253" y="458588"/>
                </a:cubicBezTo>
                <a:cubicBezTo>
                  <a:pt x="466995" y="502660"/>
                  <a:pt x="529501" y="501318"/>
                  <a:pt x="578447" y="493619"/>
                </a:cubicBezTo>
                <a:cubicBezTo>
                  <a:pt x="577952" y="555278"/>
                  <a:pt x="577458" y="616936"/>
                  <a:pt x="576964" y="678594"/>
                </a:cubicBezTo>
                <a:cubicBezTo>
                  <a:pt x="530773" y="658889"/>
                  <a:pt x="479991" y="650061"/>
                  <a:pt x="430269" y="650414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1" name="Google Shape;191;p6"/>
          <p:cNvGrpSpPr/>
          <p:nvPr/>
        </p:nvGrpSpPr>
        <p:grpSpPr>
          <a:xfrm rot="9627747">
            <a:off x="7191034" y="5535176"/>
            <a:ext cx="2295466" cy="966819"/>
            <a:chOff x="4590347" y="1490179"/>
            <a:chExt cx="1314037" cy="558745"/>
          </a:xfrm>
        </p:grpSpPr>
        <p:sp>
          <p:nvSpPr>
            <p:cNvPr id="192" name="Google Shape;192;p6"/>
            <p:cNvSpPr/>
            <p:nvPr/>
          </p:nvSpPr>
          <p:spPr>
            <a:xfrm>
              <a:off x="4590347" y="1490179"/>
              <a:ext cx="1314037" cy="558745"/>
            </a:xfrm>
            <a:custGeom>
              <a:avLst/>
              <a:gdLst/>
              <a:ahLst/>
              <a:cxnLst/>
              <a:rect l="l" t="t" r="r" b="b"/>
              <a:pathLst>
                <a:path w="1314037" h="558745" extrusionOk="0">
                  <a:moveTo>
                    <a:pt x="0" y="154469"/>
                  </a:moveTo>
                  <a:cubicBezTo>
                    <a:pt x="107637" y="99520"/>
                    <a:pt x="220996" y="55801"/>
                    <a:pt x="337674" y="24160"/>
                  </a:cubicBezTo>
                  <a:cubicBezTo>
                    <a:pt x="386478" y="10953"/>
                    <a:pt x="436412" y="-277"/>
                    <a:pt x="486981" y="5"/>
                  </a:cubicBezTo>
                  <a:cubicBezTo>
                    <a:pt x="561000" y="429"/>
                    <a:pt x="632476" y="25290"/>
                    <a:pt x="702256" y="49869"/>
                  </a:cubicBezTo>
                  <a:cubicBezTo>
                    <a:pt x="726764" y="58485"/>
                    <a:pt x="751908" y="67526"/>
                    <a:pt x="771119" y="84900"/>
                  </a:cubicBezTo>
                  <a:cubicBezTo>
                    <a:pt x="794355" y="105948"/>
                    <a:pt x="806151" y="137024"/>
                    <a:pt x="811871" y="167888"/>
                  </a:cubicBezTo>
                  <a:cubicBezTo>
                    <a:pt x="820488" y="214786"/>
                    <a:pt x="811024" y="272701"/>
                    <a:pt x="768082" y="293324"/>
                  </a:cubicBezTo>
                  <a:cubicBezTo>
                    <a:pt x="714828" y="318821"/>
                    <a:pt x="649992" y="256809"/>
                    <a:pt x="659879" y="198612"/>
                  </a:cubicBezTo>
                  <a:cubicBezTo>
                    <a:pt x="669767" y="140414"/>
                    <a:pt x="731497" y="101992"/>
                    <a:pt x="790542" y="100721"/>
                  </a:cubicBezTo>
                  <a:cubicBezTo>
                    <a:pt x="849587" y="99450"/>
                    <a:pt x="905312" y="126853"/>
                    <a:pt x="955458" y="157930"/>
                  </a:cubicBezTo>
                  <a:cubicBezTo>
                    <a:pt x="1110134" y="253702"/>
                    <a:pt x="1239243" y="392910"/>
                    <a:pt x="1314038" y="5587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6"/>
            <p:cNvSpPr/>
            <p:nvPr/>
          </p:nvSpPr>
          <p:spPr>
            <a:xfrm>
              <a:off x="4590347" y="1552973"/>
              <a:ext cx="115830" cy="139490"/>
            </a:xfrm>
            <a:custGeom>
              <a:avLst/>
              <a:gdLst/>
              <a:ahLst/>
              <a:cxnLst/>
              <a:rect l="l" t="t" r="r" b="b"/>
              <a:pathLst>
                <a:path w="115830" h="139490" extrusionOk="0">
                  <a:moveTo>
                    <a:pt x="115830" y="139491"/>
                  </a:moveTo>
                  <a:lnTo>
                    <a:pt x="0" y="91605"/>
                  </a:lnTo>
                  <a:lnTo>
                    <a:pt x="6533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4" name="Google Shape;194;p6"/>
          <p:cNvSpPr/>
          <p:nvPr/>
        </p:nvSpPr>
        <p:spPr>
          <a:xfrm rot="2085787">
            <a:off x="1783165" y="5387897"/>
            <a:ext cx="513724" cy="677202"/>
          </a:xfrm>
          <a:custGeom>
            <a:avLst/>
            <a:gdLst/>
            <a:ahLst/>
            <a:cxnLst/>
            <a:rect l="l" t="t" r="r" b="b"/>
            <a:pathLst>
              <a:path w="385418" h="508066" extrusionOk="0">
                <a:moveTo>
                  <a:pt x="106225" y="240597"/>
                </a:moveTo>
                <a:cubicBezTo>
                  <a:pt x="118090" y="327894"/>
                  <a:pt x="118302" y="416744"/>
                  <a:pt x="106719" y="504041"/>
                </a:cubicBezTo>
                <a:lnTo>
                  <a:pt x="262737" y="508066"/>
                </a:lnTo>
                <a:cubicBezTo>
                  <a:pt x="260265" y="412648"/>
                  <a:pt x="263585" y="317159"/>
                  <a:pt x="272696" y="222164"/>
                </a:cubicBezTo>
                <a:cubicBezTo>
                  <a:pt x="310340" y="224071"/>
                  <a:pt x="348126" y="222234"/>
                  <a:pt x="385418" y="216866"/>
                </a:cubicBezTo>
                <a:cubicBezTo>
                  <a:pt x="319875" y="153654"/>
                  <a:pt x="260265" y="84297"/>
                  <a:pt x="207576" y="9997"/>
                </a:cubicBezTo>
                <a:cubicBezTo>
                  <a:pt x="204469" y="5617"/>
                  <a:pt x="200867" y="885"/>
                  <a:pt x="195570" y="108"/>
                </a:cubicBezTo>
                <a:cubicBezTo>
                  <a:pt x="189284" y="-810"/>
                  <a:pt x="183916" y="4276"/>
                  <a:pt x="179608" y="8866"/>
                </a:cubicBezTo>
                <a:cubicBezTo>
                  <a:pt x="115336" y="78506"/>
                  <a:pt x="55302" y="152171"/>
                  <a:pt x="0" y="229226"/>
                </a:cubicBezTo>
                <a:cubicBezTo>
                  <a:pt x="36727" y="229650"/>
                  <a:pt x="73453" y="232405"/>
                  <a:pt x="106154" y="24066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5" name="Google Shape;195;p6"/>
          <p:cNvGrpSpPr/>
          <p:nvPr/>
        </p:nvGrpSpPr>
        <p:grpSpPr>
          <a:xfrm>
            <a:off x="792107" y="4395297"/>
            <a:ext cx="687238" cy="651187"/>
            <a:chOff x="1759452" y="6189595"/>
            <a:chExt cx="687238" cy="651187"/>
          </a:xfrm>
        </p:grpSpPr>
        <p:sp>
          <p:nvSpPr>
            <p:cNvPr id="196" name="Google Shape;196;p6"/>
            <p:cNvSpPr/>
            <p:nvPr/>
          </p:nvSpPr>
          <p:spPr>
            <a:xfrm>
              <a:off x="1760666" y="6189595"/>
              <a:ext cx="516747" cy="588290"/>
            </a:xfrm>
            <a:custGeom>
              <a:avLst/>
              <a:gdLst/>
              <a:ahLst/>
              <a:cxnLst/>
              <a:rect l="l" t="t" r="r" b="b"/>
              <a:pathLst>
                <a:path w="516747" h="588290" extrusionOk="0">
                  <a:moveTo>
                    <a:pt x="354232" y="584780"/>
                  </a:moveTo>
                  <a:cubicBezTo>
                    <a:pt x="290667" y="595163"/>
                    <a:pt x="224771" y="581672"/>
                    <a:pt x="165938" y="555399"/>
                  </a:cubicBezTo>
                  <a:cubicBezTo>
                    <a:pt x="144961" y="546005"/>
                    <a:pt x="124620" y="534987"/>
                    <a:pt x="106680" y="520650"/>
                  </a:cubicBezTo>
                  <a:cubicBezTo>
                    <a:pt x="80407" y="499673"/>
                    <a:pt x="59925" y="472199"/>
                    <a:pt x="43680" y="442747"/>
                  </a:cubicBezTo>
                  <a:cubicBezTo>
                    <a:pt x="3846" y="370565"/>
                    <a:pt x="-11269" y="283622"/>
                    <a:pt x="8931" y="203600"/>
                  </a:cubicBezTo>
                  <a:cubicBezTo>
                    <a:pt x="29131" y="123649"/>
                    <a:pt x="86269" y="52314"/>
                    <a:pt x="162759" y="21450"/>
                  </a:cubicBezTo>
                  <a:cubicBezTo>
                    <a:pt x="207749" y="3298"/>
                    <a:pt x="257260" y="-798"/>
                    <a:pt x="305781" y="120"/>
                  </a:cubicBezTo>
                  <a:cubicBezTo>
                    <a:pt x="323862" y="473"/>
                    <a:pt x="342084" y="1462"/>
                    <a:pt x="359671" y="5558"/>
                  </a:cubicBezTo>
                  <a:cubicBezTo>
                    <a:pt x="385733" y="11562"/>
                    <a:pt x="409887" y="24063"/>
                    <a:pt x="432135" y="38824"/>
                  </a:cubicBezTo>
                  <a:cubicBezTo>
                    <a:pt x="470840" y="64533"/>
                    <a:pt x="506083" y="100059"/>
                    <a:pt x="516748" y="145261"/>
                  </a:cubicBezTo>
                  <a:lnTo>
                    <a:pt x="424225" y="191522"/>
                  </a:lnTo>
                  <a:cubicBezTo>
                    <a:pt x="404025" y="201622"/>
                    <a:pt x="383826" y="211722"/>
                    <a:pt x="364685" y="223658"/>
                  </a:cubicBezTo>
                  <a:cubicBezTo>
                    <a:pt x="353032" y="230933"/>
                    <a:pt x="341872" y="238843"/>
                    <a:pt x="330148" y="246047"/>
                  </a:cubicBezTo>
                  <a:cubicBezTo>
                    <a:pt x="294269" y="268013"/>
                    <a:pt x="254293" y="282421"/>
                    <a:pt x="214671" y="296617"/>
                  </a:cubicBezTo>
                  <a:cubicBezTo>
                    <a:pt x="267854" y="388010"/>
                    <a:pt x="321390" y="480250"/>
                    <a:pt x="354374" y="58478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6"/>
            <p:cNvSpPr/>
            <p:nvPr/>
          </p:nvSpPr>
          <p:spPr>
            <a:xfrm>
              <a:off x="1759452" y="6461846"/>
              <a:ext cx="357847" cy="378936"/>
            </a:xfrm>
            <a:custGeom>
              <a:avLst/>
              <a:gdLst/>
              <a:ahLst/>
              <a:cxnLst/>
              <a:rect l="l" t="t" r="r" b="b"/>
              <a:pathLst>
                <a:path w="357847" h="378936" extrusionOk="0">
                  <a:moveTo>
                    <a:pt x="1175" y="0"/>
                  </a:moveTo>
                  <a:cubicBezTo>
                    <a:pt x="-4404" y="74937"/>
                    <a:pt x="11487" y="170144"/>
                    <a:pt x="15301" y="188013"/>
                  </a:cubicBezTo>
                  <a:cubicBezTo>
                    <a:pt x="21869" y="218877"/>
                    <a:pt x="45671" y="261395"/>
                    <a:pt x="69755" y="281877"/>
                  </a:cubicBezTo>
                  <a:cubicBezTo>
                    <a:pt x="154509" y="354130"/>
                    <a:pt x="246679" y="384854"/>
                    <a:pt x="357848" y="378002"/>
                  </a:cubicBezTo>
                  <a:lnTo>
                    <a:pt x="353893" y="3141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6"/>
            <p:cNvSpPr/>
            <p:nvPr/>
          </p:nvSpPr>
          <p:spPr>
            <a:xfrm>
              <a:off x="2016302" y="6339164"/>
              <a:ext cx="262595" cy="207081"/>
            </a:xfrm>
            <a:custGeom>
              <a:avLst/>
              <a:gdLst/>
              <a:ahLst/>
              <a:cxnLst/>
              <a:rect l="l" t="t" r="r" b="b"/>
              <a:pathLst>
                <a:path w="262595" h="207081" extrusionOk="0">
                  <a:moveTo>
                    <a:pt x="259629" y="0"/>
                  </a:moveTo>
                  <a:lnTo>
                    <a:pt x="262596" y="77621"/>
                  </a:lnTo>
                  <a:cubicBezTo>
                    <a:pt x="175935" y="122540"/>
                    <a:pt x="88356" y="165694"/>
                    <a:pt x="0" y="20708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6"/>
            <p:cNvSpPr/>
            <p:nvPr/>
          </p:nvSpPr>
          <p:spPr>
            <a:xfrm>
              <a:off x="2144068" y="6377516"/>
              <a:ext cx="291415" cy="351869"/>
            </a:xfrm>
            <a:custGeom>
              <a:avLst/>
              <a:gdLst/>
              <a:ahLst/>
              <a:cxnLst/>
              <a:rect l="l" t="t" r="r" b="b"/>
              <a:pathLst>
                <a:path w="291415" h="351869" extrusionOk="0">
                  <a:moveTo>
                    <a:pt x="0" y="145494"/>
                  </a:moveTo>
                  <a:lnTo>
                    <a:pt x="237381" y="0"/>
                  </a:lnTo>
                  <a:cubicBezTo>
                    <a:pt x="278628" y="51488"/>
                    <a:pt x="297839" y="119998"/>
                    <a:pt x="289505" y="185470"/>
                  </a:cubicBezTo>
                  <a:cubicBezTo>
                    <a:pt x="281171" y="250942"/>
                    <a:pt x="245292" y="312389"/>
                    <a:pt x="192462" y="351870"/>
                  </a:cubicBezTo>
                  <a:cubicBezTo>
                    <a:pt x="130803" y="281736"/>
                    <a:pt x="68015" y="212591"/>
                    <a:pt x="71" y="145494"/>
                  </a:cubicBezTo>
                  <a:close/>
                </a:path>
              </a:pathLst>
            </a:custGeom>
            <a:solidFill>
              <a:schemeClr val="accent2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6"/>
            <p:cNvSpPr/>
            <p:nvPr/>
          </p:nvSpPr>
          <p:spPr>
            <a:xfrm>
              <a:off x="2144447" y="6528166"/>
              <a:ext cx="191629" cy="275803"/>
            </a:xfrm>
            <a:custGeom>
              <a:avLst/>
              <a:gdLst/>
              <a:ahLst/>
              <a:cxnLst/>
              <a:rect l="l" t="t" r="r" b="b"/>
              <a:pathLst>
                <a:path w="191629" h="275803" extrusionOk="0">
                  <a:moveTo>
                    <a:pt x="822" y="0"/>
                  </a:moveTo>
                  <a:cubicBezTo>
                    <a:pt x="-2004" y="22248"/>
                    <a:pt x="3364" y="66532"/>
                    <a:pt x="3364" y="66532"/>
                  </a:cubicBezTo>
                  <a:cubicBezTo>
                    <a:pt x="3364" y="66532"/>
                    <a:pt x="11345" y="84330"/>
                    <a:pt x="17419" y="91887"/>
                  </a:cubicBezTo>
                  <a:cubicBezTo>
                    <a:pt x="121808" y="220078"/>
                    <a:pt x="116652" y="193804"/>
                    <a:pt x="183396" y="275803"/>
                  </a:cubicBezTo>
                  <a:cubicBezTo>
                    <a:pt x="191376" y="252637"/>
                    <a:pt x="193637" y="227494"/>
                    <a:pt x="189823" y="20326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6"/>
            <p:cNvSpPr/>
            <p:nvPr/>
          </p:nvSpPr>
          <p:spPr>
            <a:xfrm>
              <a:off x="2331657" y="6455772"/>
              <a:ext cx="115033" cy="343253"/>
            </a:xfrm>
            <a:custGeom>
              <a:avLst/>
              <a:gdLst/>
              <a:ahLst/>
              <a:cxnLst/>
              <a:rect l="l" t="t" r="r" b="b"/>
              <a:pathLst>
                <a:path w="115033" h="343253" extrusionOk="0">
                  <a:moveTo>
                    <a:pt x="0" y="343253"/>
                  </a:moveTo>
                  <a:cubicBezTo>
                    <a:pt x="29099" y="339298"/>
                    <a:pt x="52194" y="316626"/>
                    <a:pt x="68651" y="292260"/>
                  </a:cubicBezTo>
                  <a:cubicBezTo>
                    <a:pt x="125365" y="208283"/>
                    <a:pt x="125859" y="95843"/>
                    <a:pt x="92806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02" name="Google Shape;202;p6"/>
          <p:cNvGrpSpPr/>
          <p:nvPr/>
        </p:nvGrpSpPr>
        <p:grpSpPr>
          <a:xfrm>
            <a:off x="10609751" y="1052466"/>
            <a:ext cx="537539" cy="527370"/>
            <a:chOff x="3769213" y="6330241"/>
            <a:chExt cx="537539" cy="527370"/>
          </a:xfrm>
        </p:grpSpPr>
        <p:sp>
          <p:nvSpPr>
            <p:cNvPr id="203" name="Google Shape;203;p6"/>
            <p:cNvSpPr/>
            <p:nvPr/>
          </p:nvSpPr>
          <p:spPr>
            <a:xfrm>
              <a:off x="3769213" y="6330241"/>
              <a:ext cx="537539" cy="527370"/>
            </a:xfrm>
            <a:custGeom>
              <a:avLst/>
              <a:gdLst/>
              <a:ahLst/>
              <a:cxnLst/>
              <a:rect l="l" t="t" r="r" b="b"/>
              <a:pathLst>
                <a:path w="537539" h="527370" extrusionOk="0">
                  <a:moveTo>
                    <a:pt x="32570" y="392505"/>
                  </a:moveTo>
                  <a:cubicBezTo>
                    <a:pt x="-11502" y="311777"/>
                    <a:pt x="-11079" y="208095"/>
                    <a:pt x="35253" y="128638"/>
                  </a:cubicBezTo>
                  <a:cubicBezTo>
                    <a:pt x="81586" y="49181"/>
                    <a:pt x="172625" y="-2519"/>
                    <a:pt x="264583" y="95"/>
                  </a:cubicBezTo>
                  <a:cubicBezTo>
                    <a:pt x="294247" y="942"/>
                    <a:pt x="323558" y="7017"/>
                    <a:pt x="352233" y="14644"/>
                  </a:cubicBezTo>
                  <a:cubicBezTo>
                    <a:pt x="376458" y="21071"/>
                    <a:pt x="400754" y="28840"/>
                    <a:pt x="421519" y="42895"/>
                  </a:cubicBezTo>
                  <a:cubicBezTo>
                    <a:pt x="441789" y="56668"/>
                    <a:pt x="457752" y="75879"/>
                    <a:pt x="472019" y="95796"/>
                  </a:cubicBezTo>
                  <a:cubicBezTo>
                    <a:pt x="505355" y="142269"/>
                    <a:pt x="531699" y="195594"/>
                    <a:pt x="536714" y="252591"/>
                  </a:cubicBezTo>
                  <a:cubicBezTo>
                    <a:pt x="541729" y="310364"/>
                    <a:pt x="523718" y="369763"/>
                    <a:pt x="487486" y="414965"/>
                  </a:cubicBezTo>
                  <a:cubicBezTo>
                    <a:pt x="463755" y="444629"/>
                    <a:pt x="432961" y="467866"/>
                    <a:pt x="400896" y="488207"/>
                  </a:cubicBezTo>
                  <a:cubicBezTo>
                    <a:pt x="381826" y="500284"/>
                    <a:pt x="361980" y="511585"/>
                    <a:pt x="340438" y="518365"/>
                  </a:cubicBezTo>
                  <a:cubicBezTo>
                    <a:pt x="324264" y="523450"/>
                    <a:pt x="307384" y="525993"/>
                    <a:pt x="290504" y="526911"/>
                  </a:cubicBezTo>
                  <a:cubicBezTo>
                    <a:pt x="191342" y="532561"/>
                    <a:pt x="83846" y="486017"/>
                    <a:pt x="32711" y="392364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6"/>
            <p:cNvSpPr/>
            <p:nvPr/>
          </p:nvSpPr>
          <p:spPr>
            <a:xfrm>
              <a:off x="4028385" y="6383872"/>
              <a:ext cx="2445" cy="64381"/>
            </a:xfrm>
            <a:custGeom>
              <a:avLst/>
              <a:gdLst/>
              <a:ahLst/>
              <a:cxnLst/>
              <a:rect l="l" t="t" r="r" b="b"/>
              <a:pathLst>
                <a:path w="2445" h="64381" extrusionOk="0">
                  <a:moveTo>
                    <a:pt x="186" y="0"/>
                  </a:moveTo>
                  <a:cubicBezTo>
                    <a:pt x="327" y="18999"/>
                    <a:pt x="-874" y="38634"/>
                    <a:pt x="1457" y="57562"/>
                  </a:cubicBezTo>
                  <a:cubicBezTo>
                    <a:pt x="1739" y="60105"/>
                    <a:pt x="2022" y="69075"/>
                    <a:pt x="2446" y="6123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6"/>
            <p:cNvSpPr/>
            <p:nvPr/>
          </p:nvSpPr>
          <p:spPr>
            <a:xfrm>
              <a:off x="4197301" y="6593497"/>
              <a:ext cx="57561" cy="2048"/>
            </a:xfrm>
            <a:custGeom>
              <a:avLst/>
              <a:gdLst/>
              <a:ahLst/>
              <a:cxnLst/>
              <a:rect l="l" t="t" r="r" b="b"/>
              <a:pathLst>
                <a:path w="57561" h="2048" extrusionOk="0">
                  <a:moveTo>
                    <a:pt x="0" y="0"/>
                  </a:moveTo>
                  <a:lnTo>
                    <a:pt x="57562" y="2048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6"/>
            <p:cNvSpPr/>
            <p:nvPr/>
          </p:nvSpPr>
          <p:spPr>
            <a:xfrm>
              <a:off x="4029206" y="6762510"/>
              <a:ext cx="1391" cy="49298"/>
            </a:xfrm>
            <a:custGeom>
              <a:avLst/>
              <a:gdLst/>
              <a:ahLst/>
              <a:cxnLst/>
              <a:rect l="l" t="t" r="r" b="b"/>
              <a:pathLst>
                <a:path w="1391" h="49298" extrusionOk="0">
                  <a:moveTo>
                    <a:pt x="0" y="0"/>
                  </a:moveTo>
                  <a:cubicBezTo>
                    <a:pt x="1201" y="16386"/>
                    <a:pt x="1625" y="32842"/>
                    <a:pt x="1271" y="49299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6"/>
            <p:cNvSpPr/>
            <p:nvPr/>
          </p:nvSpPr>
          <p:spPr>
            <a:xfrm>
              <a:off x="3806021" y="6603799"/>
              <a:ext cx="67371" cy="4953"/>
            </a:xfrm>
            <a:custGeom>
              <a:avLst/>
              <a:gdLst/>
              <a:ahLst/>
              <a:cxnLst/>
              <a:rect l="l" t="t" r="r" b="b"/>
              <a:pathLst>
                <a:path w="67371" h="4953" extrusionOk="0">
                  <a:moveTo>
                    <a:pt x="0" y="4953"/>
                  </a:moveTo>
                  <a:cubicBezTo>
                    <a:pt x="20624" y="2764"/>
                    <a:pt x="41247" y="1139"/>
                    <a:pt x="61870" y="9"/>
                  </a:cubicBezTo>
                  <a:cubicBezTo>
                    <a:pt x="64484" y="-132"/>
                    <a:pt x="68298" y="1351"/>
                    <a:pt x="67168" y="368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6"/>
            <p:cNvSpPr/>
            <p:nvPr/>
          </p:nvSpPr>
          <p:spPr>
            <a:xfrm>
              <a:off x="4004640" y="6598359"/>
              <a:ext cx="60296" cy="53656"/>
            </a:xfrm>
            <a:custGeom>
              <a:avLst/>
              <a:gdLst/>
              <a:ahLst/>
              <a:cxnLst/>
              <a:rect l="l" t="t" r="r" b="b"/>
              <a:pathLst>
                <a:path w="60296" h="53656" extrusionOk="0">
                  <a:moveTo>
                    <a:pt x="24213" y="1211"/>
                  </a:moveTo>
                  <a:cubicBezTo>
                    <a:pt x="16373" y="-1048"/>
                    <a:pt x="7686" y="3754"/>
                    <a:pt x="3519" y="10746"/>
                  </a:cubicBezTo>
                  <a:cubicBezTo>
                    <a:pt x="-1425" y="19080"/>
                    <a:pt x="-1002" y="30028"/>
                    <a:pt x="3801" y="38432"/>
                  </a:cubicBezTo>
                  <a:cubicBezTo>
                    <a:pt x="8674" y="46908"/>
                    <a:pt x="17785" y="52699"/>
                    <a:pt x="27461" y="53547"/>
                  </a:cubicBezTo>
                  <a:cubicBezTo>
                    <a:pt x="37138" y="54394"/>
                    <a:pt x="47167" y="50298"/>
                    <a:pt x="53453" y="42811"/>
                  </a:cubicBezTo>
                  <a:cubicBezTo>
                    <a:pt x="60092" y="34901"/>
                    <a:pt x="62281" y="23248"/>
                    <a:pt x="58326" y="13642"/>
                  </a:cubicBezTo>
                  <a:cubicBezTo>
                    <a:pt x="54371" y="4037"/>
                    <a:pt x="44342" y="-2814"/>
                    <a:pt x="24213" y="1141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6"/>
            <p:cNvSpPr/>
            <p:nvPr/>
          </p:nvSpPr>
          <p:spPr>
            <a:xfrm>
              <a:off x="4057599" y="6505635"/>
              <a:ext cx="91534" cy="95560"/>
            </a:xfrm>
            <a:custGeom>
              <a:avLst/>
              <a:gdLst/>
              <a:ahLst/>
              <a:cxnLst/>
              <a:rect l="l" t="t" r="r" b="b"/>
              <a:pathLst>
                <a:path w="91534" h="95560" extrusionOk="0">
                  <a:moveTo>
                    <a:pt x="0" y="95560"/>
                  </a:moveTo>
                  <a:lnTo>
                    <a:pt x="9153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6"/>
            <p:cNvSpPr/>
            <p:nvPr/>
          </p:nvSpPr>
          <p:spPr>
            <a:xfrm>
              <a:off x="3961827" y="6533816"/>
              <a:ext cx="51064" cy="65331"/>
            </a:xfrm>
            <a:custGeom>
              <a:avLst/>
              <a:gdLst/>
              <a:ahLst/>
              <a:cxnLst/>
              <a:rect l="l" t="t" r="r" b="b"/>
              <a:pathLst>
                <a:path w="51064" h="65331" extrusionOk="0">
                  <a:moveTo>
                    <a:pt x="51064" y="65331"/>
                  </a:moveTo>
                  <a:cubicBezTo>
                    <a:pt x="33125" y="44284"/>
                    <a:pt x="16103" y="22460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211;p6"/>
            <p:cNvSpPr/>
            <p:nvPr/>
          </p:nvSpPr>
          <p:spPr>
            <a:xfrm>
              <a:off x="4118621" y="6503658"/>
              <a:ext cx="33678" cy="35455"/>
            </a:xfrm>
            <a:custGeom>
              <a:avLst/>
              <a:gdLst/>
              <a:ahLst/>
              <a:cxnLst/>
              <a:rect l="l" t="t" r="r" b="b"/>
              <a:pathLst>
                <a:path w="33678" h="35455" extrusionOk="0">
                  <a:moveTo>
                    <a:pt x="0" y="10524"/>
                  </a:moveTo>
                  <a:lnTo>
                    <a:pt x="33548" y="0"/>
                  </a:lnTo>
                  <a:cubicBezTo>
                    <a:pt x="34184" y="12007"/>
                    <a:pt x="32489" y="24084"/>
                    <a:pt x="28604" y="3545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6"/>
            <p:cNvSpPr/>
            <p:nvPr/>
          </p:nvSpPr>
          <p:spPr>
            <a:xfrm>
              <a:off x="3960693" y="6527514"/>
              <a:ext cx="26135" cy="29891"/>
            </a:xfrm>
            <a:custGeom>
              <a:avLst/>
              <a:gdLst/>
              <a:ahLst/>
              <a:cxnLst/>
              <a:rect l="l" t="t" r="r" b="b"/>
              <a:pathLst>
                <a:path w="26135" h="29891" extrusionOk="0">
                  <a:moveTo>
                    <a:pt x="2970" y="29891"/>
                  </a:moveTo>
                  <a:cubicBezTo>
                    <a:pt x="922" y="20145"/>
                    <a:pt x="-67" y="10186"/>
                    <a:pt x="4" y="298"/>
                  </a:cubicBezTo>
                  <a:cubicBezTo>
                    <a:pt x="215" y="1569"/>
                    <a:pt x="922" y="1075"/>
                    <a:pt x="1133" y="2346"/>
                  </a:cubicBezTo>
                  <a:cubicBezTo>
                    <a:pt x="1133" y="1782"/>
                    <a:pt x="639" y="-196"/>
                    <a:pt x="1133" y="16"/>
                  </a:cubicBezTo>
                  <a:cubicBezTo>
                    <a:pt x="17872" y="6867"/>
                    <a:pt x="18226" y="7149"/>
                    <a:pt x="26136" y="983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13" name="Google Shape;213;p6"/>
          <p:cNvSpPr/>
          <p:nvPr/>
        </p:nvSpPr>
        <p:spPr>
          <a:xfrm rot="9520326">
            <a:off x="7924615" y="408123"/>
            <a:ext cx="1007564" cy="627897"/>
          </a:xfrm>
          <a:custGeom>
            <a:avLst/>
            <a:gdLst/>
            <a:ahLst/>
            <a:cxnLst/>
            <a:rect l="l" t="t" r="r" b="b"/>
            <a:pathLst>
              <a:path w="618491" h="385433" extrusionOk="0">
                <a:moveTo>
                  <a:pt x="0" y="190908"/>
                </a:moveTo>
                <a:cubicBezTo>
                  <a:pt x="30794" y="254191"/>
                  <a:pt x="58763" y="318887"/>
                  <a:pt x="83836" y="384712"/>
                </a:cubicBezTo>
                <a:cubicBezTo>
                  <a:pt x="170143" y="390221"/>
                  <a:pt x="256239" y="363665"/>
                  <a:pt x="332376" y="322700"/>
                </a:cubicBezTo>
                <a:cubicBezTo>
                  <a:pt x="471443" y="247834"/>
                  <a:pt x="556974" y="149449"/>
                  <a:pt x="575267" y="123811"/>
                </a:cubicBezTo>
                <a:cubicBezTo>
                  <a:pt x="596879" y="157854"/>
                  <a:pt x="601117" y="163645"/>
                  <a:pt x="618491" y="179678"/>
                </a:cubicBezTo>
                <a:lnTo>
                  <a:pt x="616796" y="0"/>
                </a:lnTo>
                <a:cubicBezTo>
                  <a:pt x="556974" y="7416"/>
                  <a:pt x="496446" y="8758"/>
                  <a:pt x="436341" y="4097"/>
                </a:cubicBezTo>
                <a:cubicBezTo>
                  <a:pt x="455481" y="19917"/>
                  <a:pt x="470666" y="40329"/>
                  <a:pt x="480343" y="63142"/>
                </a:cubicBezTo>
                <a:cubicBezTo>
                  <a:pt x="396436" y="122540"/>
                  <a:pt x="308151" y="183704"/>
                  <a:pt x="206305" y="197759"/>
                </a:cubicBezTo>
                <a:cubicBezTo>
                  <a:pt x="143305" y="206446"/>
                  <a:pt x="47603" y="193945"/>
                  <a:pt x="0" y="19090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14" name="Google Shape;214;p6"/>
          <p:cNvGrpSpPr/>
          <p:nvPr/>
        </p:nvGrpSpPr>
        <p:grpSpPr>
          <a:xfrm rot="-4452001">
            <a:off x="3795180" y="5250259"/>
            <a:ext cx="372275" cy="1536667"/>
            <a:chOff x="2748074" y="4303871"/>
            <a:chExt cx="377938" cy="1362206"/>
          </a:xfrm>
        </p:grpSpPr>
        <p:sp>
          <p:nvSpPr>
            <p:cNvPr id="215" name="Google Shape;215;p6"/>
            <p:cNvSpPr/>
            <p:nvPr/>
          </p:nvSpPr>
          <p:spPr>
            <a:xfrm>
              <a:off x="2748074" y="4326119"/>
              <a:ext cx="377938" cy="1339958"/>
            </a:xfrm>
            <a:custGeom>
              <a:avLst/>
              <a:gdLst/>
              <a:ahLst/>
              <a:cxnLst/>
              <a:rect l="l" t="t" r="r" b="b"/>
              <a:pathLst>
                <a:path w="377938" h="1339958" extrusionOk="0">
                  <a:moveTo>
                    <a:pt x="377939" y="1339958"/>
                  </a:moveTo>
                  <a:cubicBezTo>
                    <a:pt x="225806" y="1229072"/>
                    <a:pt x="122688" y="1061260"/>
                    <a:pt x="58629" y="884195"/>
                  </a:cubicBezTo>
                  <a:cubicBezTo>
                    <a:pt x="38853" y="829599"/>
                    <a:pt x="22467" y="773661"/>
                    <a:pt x="12155" y="716523"/>
                  </a:cubicBezTo>
                  <a:cubicBezTo>
                    <a:pt x="-33965" y="460143"/>
                    <a:pt x="53261" y="183563"/>
                    <a:pt x="238095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6"/>
            <p:cNvSpPr/>
            <p:nvPr/>
          </p:nvSpPr>
          <p:spPr>
            <a:xfrm>
              <a:off x="2804725" y="4303871"/>
              <a:ext cx="203762" cy="172473"/>
            </a:xfrm>
            <a:custGeom>
              <a:avLst/>
              <a:gdLst/>
              <a:ahLst/>
              <a:cxnLst/>
              <a:rect l="l" t="t" r="r" b="b"/>
              <a:pathLst>
                <a:path w="203762" h="172473" extrusionOk="0">
                  <a:moveTo>
                    <a:pt x="0" y="80304"/>
                  </a:moveTo>
                  <a:lnTo>
                    <a:pt x="136101" y="25850"/>
                  </a:lnTo>
                  <a:cubicBezTo>
                    <a:pt x="153546" y="18858"/>
                    <a:pt x="171203" y="11795"/>
                    <a:pt x="185823" y="0"/>
                  </a:cubicBezTo>
                  <a:cubicBezTo>
                    <a:pt x="181656" y="57986"/>
                    <a:pt x="187800" y="116607"/>
                    <a:pt x="203762" y="17247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7" name="Google Shape;217;p6"/>
          <p:cNvGrpSpPr/>
          <p:nvPr/>
        </p:nvGrpSpPr>
        <p:grpSpPr>
          <a:xfrm>
            <a:off x="6204737" y="208512"/>
            <a:ext cx="714761" cy="797669"/>
            <a:chOff x="5932213" y="4153080"/>
            <a:chExt cx="714761" cy="797669"/>
          </a:xfrm>
        </p:grpSpPr>
        <p:sp>
          <p:nvSpPr>
            <p:cNvPr id="218" name="Google Shape;218;p6"/>
            <p:cNvSpPr/>
            <p:nvPr/>
          </p:nvSpPr>
          <p:spPr>
            <a:xfrm>
              <a:off x="6140446" y="4442969"/>
              <a:ext cx="302911" cy="462703"/>
            </a:xfrm>
            <a:custGeom>
              <a:avLst/>
              <a:gdLst/>
              <a:ahLst/>
              <a:cxnLst/>
              <a:rect l="l" t="t" r="r" b="b"/>
              <a:pathLst>
                <a:path w="302911" h="462703" extrusionOk="0">
                  <a:moveTo>
                    <a:pt x="140740" y="462655"/>
                  </a:moveTo>
                  <a:cubicBezTo>
                    <a:pt x="129652" y="463361"/>
                    <a:pt x="119693" y="456369"/>
                    <a:pt x="117716" y="446340"/>
                  </a:cubicBezTo>
                  <a:cubicBezTo>
                    <a:pt x="110794" y="411873"/>
                    <a:pt x="93278" y="335312"/>
                    <a:pt x="67569" y="296537"/>
                  </a:cubicBezTo>
                  <a:cubicBezTo>
                    <a:pt x="33739" y="245614"/>
                    <a:pt x="-3483" y="191301"/>
                    <a:pt x="261" y="131832"/>
                  </a:cubicBezTo>
                  <a:cubicBezTo>
                    <a:pt x="3015" y="88325"/>
                    <a:pt x="29501" y="46584"/>
                    <a:pt x="69477" y="22641"/>
                  </a:cubicBezTo>
                  <a:cubicBezTo>
                    <a:pt x="109523" y="-1231"/>
                    <a:pt x="162070" y="-6670"/>
                    <a:pt x="206919" y="8445"/>
                  </a:cubicBezTo>
                  <a:cubicBezTo>
                    <a:pt x="223234" y="13954"/>
                    <a:pt x="238561" y="22005"/>
                    <a:pt x="251274" y="32812"/>
                  </a:cubicBezTo>
                  <a:cubicBezTo>
                    <a:pt x="275075" y="52940"/>
                    <a:pt x="288706" y="81333"/>
                    <a:pt x="296052" y="110220"/>
                  </a:cubicBezTo>
                  <a:cubicBezTo>
                    <a:pt x="308694" y="160154"/>
                    <a:pt x="303750" y="213620"/>
                    <a:pt x="282138" y="260941"/>
                  </a:cubicBezTo>
                  <a:cubicBezTo>
                    <a:pt x="269919" y="287709"/>
                    <a:pt x="252474" y="312641"/>
                    <a:pt x="243858" y="340609"/>
                  </a:cubicBezTo>
                  <a:cubicBezTo>
                    <a:pt x="236018" y="366247"/>
                    <a:pt x="238561" y="411096"/>
                    <a:pt x="240891" y="436664"/>
                  </a:cubicBezTo>
                  <a:cubicBezTo>
                    <a:pt x="241880" y="447399"/>
                    <a:pt x="233051" y="456722"/>
                    <a:pt x="221327" y="457428"/>
                  </a:cubicBezTo>
                  <a:lnTo>
                    <a:pt x="140740" y="462513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6"/>
            <p:cNvSpPr/>
            <p:nvPr/>
          </p:nvSpPr>
          <p:spPr>
            <a:xfrm>
              <a:off x="6204765" y="4536238"/>
              <a:ext cx="162465" cy="244655"/>
            </a:xfrm>
            <a:custGeom>
              <a:avLst/>
              <a:gdLst/>
              <a:ahLst/>
              <a:cxnLst/>
              <a:rect l="l" t="t" r="r" b="b"/>
              <a:pathLst>
                <a:path w="162465" h="244655" extrusionOk="0">
                  <a:moveTo>
                    <a:pt x="72537" y="244656"/>
                  </a:moveTo>
                  <a:cubicBezTo>
                    <a:pt x="75363" y="183421"/>
                    <a:pt x="65687" y="121622"/>
                    <a:pt x="44145" y="64201"/>
                  </a:cubicBezTo>
                  <a:cubicBezTo>
                    <a:pt x="40896" y="55655"/>
                    <a:pt x="37152" y="46756"/>
                    <a:pt x="30090" y="40964"/>
                  </a:cubicBezTo>
                  <a:cubicBezTo>
                    <a:pt x="23027" y="35173"/>
                    <a:pt x="11585" y="33619"/>
                    <a:pt x="5017" y="40046"/>
                  </a:cubicBezTo>
                  <a:cubicBezTo>
                    <a:pt x="1415" y="43577"/>
                    <a:pt x="-68" y="48804"/>
                    <a:pt x="2" y="53819"/>
                  </a:cubicBezTo>
                  <a:cubicBezTo>
                    <a:pt x="214" y="65402"/>
                    <a:pt x="8054" y="75784"/>
                    <a:pt x="17942" y="81787"/>
                  </a:cubicBezTo>
                  <a:cubicBezTo>
                    <a:pt x="27830" y="87791"/>
                    <a:pt x="39483" y="90051"/>
                    <a:pt x="50925" y="91534"/>
                  </a:cubicBezTo>
                  <a:cubicBezTo>
                    <a:pt x="58765" y="92523"/>
                    <a:pt x="67099" y="93159"/>
                    <a:pt x="74232" y="89768"/>
                  </a:cubicBezTo>
                  <a:cubicBezTo>
                    <a:pt x="86734" y="83836"/>
                    <a:pt x="90972" y="68439"/>
                    <a:pt x="93796" y="54878"/>
                  </a:cubicBezTo>
                  <a:cubicBezTo>
                    <a:pt x="95915" y="44849"/>
                    <a:pt x="97964" y="34608"/>
                    <a:pt x="96622" y="24437"/>
                  </a:cubicBezTo>
                  <a:cubicBezTo>
                    <a:pt x="95280" y="14267"/>
                    <a:pt x="89700" y="4096"/>
                    <a:pt x="80307" y="0"/>
                  </a:cubicBezTo>
                  <a:cubicBezTo>
                    <a:pt x="65404" y="17304"/>
                    <a:pt x="65969" y="45838"/>
                    <a:pt x="81507" y="62576"/>
                  </a:cubicBezTo>
                  <a:cubicBezTo>
                    <a:pt x="97046" y="79315"/>
                    <a:pt x="125508" y="81929"/>
                    <a:pt x="143872" y="68368"/>
                  </a:cubicBezTo>
                  <a:cubicBezTo>
                    <a:pt x="162235" y="54808"/>
                    <a:pt x="168027" y="26839"/>
                    <a:pt x="156585" y="7063"/>
                  </a:cubicBezTo>
                  <a:cubicBezTo>
                    <a:pt x="155172" y="4591"/>
                    <a:pt x="152983" y="1977"/>
                    <a:pt x="150158" y="2048"/>
                  </a:cubicBezTo>
                  <a:cubicBezTo>
                    <a:pt x="148180" y="2048"/>
                    <a:pt x="146485" y="3461"/>
                    <a:pt x="145073" y="4803"/>
                  </a:cubicBezTo>
                  <a:cubicBezTo>
                    <a:pt x="130382" y="18999"/>
                    <a:pt x="127274" y="41035"/>
                    <a:pt x="125226" y="61376"/>
                  </a:cubicBezTo>
                  <a:cubicBezTo>
                    <a:pt x="119223" y="122610"/>
                    <a:pt x="116680" y="187023"/>
                    <a:pt x="142389" y="24296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6"/>
            <p:cNvSpPr/>
            <p:nvPr/>
          </p:nvSpPr>
          <p:spPr>
            <a:xfrm>
              <a:off x="6237962" y="4782446"/>
              <a:ext cx="141256" cy="5934"/>
            </a:xfrm>
            <a:custGeom>
              <a:avLst/>
              <a:gdLst/>
              <a:ahLst/>
              <a:cxnLst/>
              <a:rect l="l" t="t" r="r" b="b"/>
              <a:pathLst>
                <a:path w="141256" h="5934" extrusionOk="0">
                  <a:moveTo>
                    <a:pt x="0" y="5934"/>
                  </a:moveTo>
                  <a:cubicBezTo>
                    <a:pt x="46968" y="1909"/>
                    <a:pt x="94077" y="-69"/>
                    <a:pt x="141256" y="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6"/>
            <p:cNvSpPr/>
            <p:nvPr/>
          </p:nvSpPr>
          <p:spPr>
            <a:xfrm>
              <a:off x="6244177" y="4807380"/>
              <a:ext cx="130662" cy="5156"/>
            </a:xfrm>
            <a:custGeom>
              <a:avLst/>
              <a:gdLst/>
              <a:ahLst/>
              <a:cxnLst/>
              <a:rect l="l" t="t" r="r" b="b"/>
              <a:pathLst>
                <a:path w="130662" h="5156" extrusionOk="0">
                  <a:moveTo>
                    <a:pt x="0" y="5156"/>
                  </a:moveTo>
                  <a:lnTo>
                    <a:pt x="130662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6"/>
            <p:cNvSpPr/>
            <p:nvPr/>
          </p:nvSpPr>
          <p:spPr>
            <a:xfrm>
              <a:off x="6269109" y="4834857"/>
              <a:ext cx="109968" cy="3740"/>
            </a:xfrm>
            <a:custGeom>
              <a:avLst/>
              <a:gdLst/>
              <a:ahLst/>
              <a:cxnLst/>
              <a:rect l="l" t="t" r="r" b="b"/>
              <a:pathLst>
                <a:path w="109968" h="3740" extrusionOk="0">
                  <a:moveTo>
                    <a:pt x="0" y="3741"/>
                  </a:moveTo>
                  <a:cubicBezTo>
                    <a:pt x="36162" y="280"/>
                    <a:pt x="73241" y="-780"/>
                    <a:pt x="109968" y="56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223;p6"/>
            <p:cNvSpPr/>
            <p:nvPr/>
          </p:nvSpPr>
          <p:spPr>
            <a:xfrm>
              <a:off x="6252511" y="4861622"/>
              <a:ext cx="113217" cy="4750"/>
            </a:xfrm>
            <a:custGeom>
              <a:avLst/>
              <a:gdLst/>
              <a:ahLst/>
              <a:cxnLst/>
              <a:rect l="l" t="t" r="r" b="b"/>
              <a:pathLst>
                <a:path w="113217" h="4750" extrusionOk="0">
                  <a:moveTo>
                    <a:pt x="0" y="4096"/>
                  </a:moveTo>
                  <a:cubicBezTo>
                    <a:pt x="37857" y="5721"/>
                    <a:pt x="75996" y="4308"/>
                    <a:pt x="11321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224;p6"/>
            <p:cNvSpPr/>
            <p:nvPr/>
          </p:nvSpPr>
          <p:spPr>
            <a:xfrm>
              <a:off x="6283023" y="4900609"/>
              <a:ext cx="82633" cy="50140"/>
            </a:xfrm>
            <a:custGeom>
              <a:avLst/>
              <a:gdLst/>
              <a:ahLst/>
              <a:cxnLst/>
              <a:rect l="l" t="t" r="r" b="b"/>
              <a:pathLst>
                <a:path w="82633" h="50140" extrusionOk="0">
                  <a:moveTo>
                    <a:pt x="0" y="7840"/>
                  </a:moveTo>
                  <a:cubicBezTo>
                    <a:pt x="1766" y="21118"/>
                    <a:pt x="4238" y="35879"/>
                    <a:pt x="14761" y="44143"/>
                  </a:cubicBezTo>
                  <a:cubicBezTo>
                    <a:pt x="26203" y="53113"/>
                    <a:pt x="42942" y="50852"/>
                    <a:pt x="56220" y="44990"/>
                  </a:cubicBezTo>
                  <a:cubicBezTo>
                    <a:pt x="65049" y="41106"/>
                    <a:pt x="73524" y="35526"/>
                    <a:pt x="78539" y="27262"/>
                  </a:cubicBezTo>
                  <a:cubicBezTo>
                    <a:pt x="83553" y="18999"/>
                    <a:pt x="84401" y="7699"/>
                    <a:pt x="7860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225;p6"/>
            <p:cNvSpPr/>
            <p:nvPr/>
          </p:nvSpPr>
          <p:spPr>
            <a:xfrm>
              <a:off x="5981441" y="4729830"/>
              <a:ext cx="80868" cy="47956"/>
            </a:xfrm>
            <a:custGeom>
              <a:avLst/>
              <a:gdLst/>
              <a:ahLst/>
              <a:cxnLst/>
              <a:rect l="l" t="t" r="r" b="b"/>
              <a:pathLst>
                <a:path w="80868" h="47956" extrusionOk="0">
                  <a:moveTo>
                    <a:pt x="0" y="47956"/>
                  </a:moveTo>
                  <a:cubicBezTo>
                    <a:pt x="26627" y="31430"/>
                    <a:pt x="53607" y="15397"/>
                    <a:pt x="8086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226;p6"/>
            <p:cNvSpPr/>
            <p:nvPr/>
          </p:nvSpPr>
          <p:spPr>
            <a:xfrm>
              <a:off x="5932213" y="4591823"/>
              <a:ext cx="84330" cy="7486"/>
            </a:xfrm>
            <a:custGeom>
              <a:avLst/>
              <a:gdLst/>
              <a:ahLst/>
              <a:cxnLst/>
              <a:rect l="l" t="t" r="r" b="b"/>
              <a:pathLst>
                <a:path w="84330" h="7486" extrusionOk="0">
                  <a:moveTo>
                    <a:pt x="0" y="7487"/>
                  </a:moveTo>
                  <a:lnTo>
                    <a:pt x="8433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227;p6"/>
            <p:cNvSpPr/>
            <p:nvPr/>
          </p:nvSpPr>
          <p:spPr>
            <a:xfrm>
              <a:off x="5979110" y="4302529"/>
              <a:ext cx="85954" cy="51629"/>
            </a:xfrm>
            <a:custGeom>
              <a:avLst/>
              <a:gdLst/>
              <a:ahLst/>
              <a:cxnLst/>
              <a:rect l="l" t="t" r="r" b="b"/>
              <a:pathLst>
                <a:path w="85954" h="51629" extrusionOk="0">
                  <a:moveTo>
                    <a:pt x="85954" y="51629"/>
                  </a:moveTo>
                  <a:cubicBezTo>
                    <a:pt x="56432" y="35950"/>
                    <a:pt x="27686" y="18717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228;p6"/>
            <p:cNvSpPr/>
            <p:nvPr/>
          </p:nvSpPr>
          <p:spPr>
            <a:xfrm>
              <a:off x="6260182" y="4153080"/>
              <a:ext cx="7019" cy="103187"/>
            </a:xfrm>
            <a:custGeom>
              <a:avLst/>
              <a:gdLst/>
              <a:ahLst/>
              <a:cxnLst/>
              <a:rect l="l" t="t" r="r" b="b"/>
              <a:pathLst>
                <a:path w="7019" h="103187" extrusionOk="0">
                  <a:moveTo>
                    <a:pt x="7020" y="103188"/>
                  </a:moveTo>
                  <a:cubicBezTo>
                    <a:pt x="1017" y="69216"/>
                    <a:pt x="-1173" y="34537"/>
                    <a:pt x="593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229;p6"/>
            <p:cNvSpPr/>
            <p:nvPr/>
          </p:nvSpPr>
          <p:spPr>
            <a:xfrm>
              <a:off x="6450059" y="4228511"/>
              <a:ext cx="68368" cy="90969"/>
            </a:xfrm>
            <a:custGeom>
              <a:avLst/>
              <a:gdLst/>
              <a:ahLst/>
              <a:cxnLst/>
              <a:rect l="l" t="t" r="r" b="b"/>
              <a:pathLst>
                <a:path w="68368" h="90969" extrusionOk="0">
                  <a:moveTo>
                    <a:pt x="0" y="90969"/>
                  </a:moveTo>
                  <a:lnTo>
                    <a:pt x="6836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230;p6"/>
            <p:cNvSpPr/>
            <p:nvPr/>
          </p:nvSpPr>
          <p:spPr>
            <a:xfrm>
              <a:off x="6532270" y="4394417"/>
              <a:ext cx="102340" cy="33195"/>
            </a:xfrm>
            <a:custGeom>
              <a:avLst/>
              <a:gdLst/>
              <a:ahLst/>
              <a:cxnLst/>
              <a:rect l="l" t="t" r="r" b="b"/>
              <a:pathLst>
                <a:path w="102340" h="33195" extrusionOk="0">
                  <a:moveTo>
                    <a:pt x="0" y="33195"/>
                  </a:moveTo>
                  <a:cubicBezTo>
                    <a:pt x="19776" y="29805"/>
                    <a:pt x="38775" y="22954"/>
                    <a:pt x="57703" y="16103"/>
                  </a:cubicBezTo>
                  <a:lnTo>
                    <a:pt x="10234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231;p6"/>
            <p:cNvSpPr/>
            <p:nvPr/>
          </p:nvSpPr>
          <p:spPr>
            <a:xfrm>
              <a:off x="6565395" y="4557475"/>
              <a:ext cx="81579" cy="4259"/>
            </a:xfrm>
            <a:custGeom>
              <a:avLst/>
              <a:gdLst/>
              <a:ahLst/>
              <a:cxnLst/>
              <a:rect l="l" t="t" r="r" b="b"/>
              <a:pathLst>
                <a:path w="81579" h="4259" extrusionOk="0">
                  <a:moveTo>
                    <a:pt x="0" y="4260"/>
                  </a:moveTo>
                  <a:lnTo>
                    <a:pt x="78397" y="2776"/>
                  </a:lnTo>
                  <a:cubicBezTo>
                    <a:pt x="79598" y="2776"/>
                    <a:pt x="81010" y="2565"/>
                    <a:pt x="81505" y="1505"/>
                  </a:cubicBezTo>
                  <a:cubicBezTo>
                    <a:pt x="81999" y="446"/>
                    <a:pt x="79881" y="-684"/>
                    <a:pt x="79739" y="51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232;p6"/>
            <p:cNvSpPr/>
            <p:nvPr/>
          </p:nvSpPr>
          <p:spPr>
            <a:xfrm>
              <a:off x="6548585" y="4692892"/>
              <a:ext cx="97325" cy="45272"/>
            </a:xfrm>
            <a:custGeom>
              <a:avLst/>
              <a:gdLst/>
              <a:ahLst/>
              <a:cxnLst/>
              <a:rect l="l" t="t" r="r" b="b"/>
              <a:pathLst>
                <a:path w="97325" h="45272" extrusionOk="0">
                  <a:moveTo>
                    <a:pt x="0" y="0"/>
                  </a:moveTo>
                  <a:cubicBezTo>
                    <a:pt x="33336" y="13137"/>
                    <a:pt x="65826" y="28251"/>
                    <a:pt x="97325" y="4527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3" name="Google Shape;233;p6"/>
          <p:cNvGrpSpPr/>
          <p:nvPr/>
        </p:nvGrpSpPr>
        <p:grpSpPr>
          <a:xfrm>
            <a:off x="10269082" y="5376643"/>
            <a:ext cx="718538" cy="497904"/>
            <a:chOff x="9711053" y="4291818"/>
            <a:chExt cx="718538" cy="497904"/>
          </a:xfrm>
        </p:grpSpPr>
        <p:sp>
          <p:nvSpPr>
            <p:cNvPr id="234" name="Google Shape;234;p6"/>
            <p:cNvSpPr/>
            <p:nvPr/>
          </p:nvSpPr>
          <p:spPr>
            <a:xfrm>
              <a:off x="9711053" y="4291818"/>
              <a:ext cx="718538" cy="497904"/>
            </a:xfrm>
            <a:custGeom>
              <a:avLst/>
              <a:gdLst/>
              <a:ahLst/>
              <a:cxnLst/>
              <a:rect l="l" t="t" r="r" b="b"/>
              <a:pathLst>
                <a:path w="718538" h="497904" extrusionOk="0">
                  <a:moveTo>
                    <a:pt x="269710" y="428548"/>
                  </a:moveTo>
                  <a:cubicBezTo>
                    <a:pt x="180366" y="420213"/>
                    <a:pt x="97519" y="388713"/>
                    <a:pt x="44336" y="316390"/>
                  </a:cubicBezTo>
                  <a:cubicBezTo>
                    <a:pt x="-62948" y="170543"/>
                    <a:pt x="55777" y="74700"/>
                    <a:pt x="74706" y="59445"/>
                  </a:cubicBezTo>
                  <a:cubicBezTo>
                    <a:pt x="126970" y="17279"/>
                    <a:pt x="280940" y="-18459"/>
                    <a:pt x="534778" y="10499"/>
                  </a:cubicBezTo>
                  <a:cubicBezTo>
                    <a:pt x="570304" y="14525"/>
                    <a:pt x="702096" y="55560"/>
                    <a:pt x="717563" y="186222"/>
                  </a:cubicBezTo>
                  <a:cubicBezTo>
                    <a:pt x="721590" y="220477"/>
                    <a:pt x="724697" y="412586"/>
                    <a:pt x="475097" y="434975"/>
                  </a:cubicBezTo>
                  <a:cubicBezTo>
                    <a:pt x="453485" y="436882"/>
                    <a:pt x="431802" y="437588"/>
                    <a:pt x="410401" y="440696"/>
                  </a:cubicBezTo>
                  <a:cubicBezTo>
                    <a:pt x="360538" y="447900"/>
                    <a:pt x="313712" y="469865"/>
                    <a:pt x="271758" y="497904"/>
                  </a:cubicBezTo>
                  <a:cubicBezTo>
                    <a:pt x="272818" y="473184"/>
                    <a:pt x="265684" y="448535"/>
                    <a:pt x="269781" y="42854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5" name="Google Shape;235;p6"/>
            <p:cNvSpPr/>
            <p:nvPr/>
          </p:nvSpPr>
          <p:spPr>
            <a:xfrm>
              <a:off x="9859283" y="4392752"/>
              <a:ext cx="426806" cy="10987"/>
            </a:xfrm>
            <a:custGeom>
              <a:avLst/>
              <a:gdLst/>
              <a:ahLst/>
              <a:cxnLst/>
              <a:rect l="l" t="t" r="r" b="b"/>
              <a:pathLst>
                <a:path w="426806" h="10987" extrusionOk="0">
                  <a:moveTo>
                    <a:pt x="0" y="10987"/>
                  </a:moveTo>
                  <a:cubicBezTo>
                    <a:pt x="142033" y="1735"/>
                    <a:pt x="284491" y="-1655"/>
                    <a:pt x="426807" y="74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6" name="Google Shape;236;p6"/>
            <p:cNvSpPr/>
            <p:nvPr/>
          </p:nvSpPr>
          <p:spPr>
            <a:xfrm>
              <a:off x="9859283" y="4441526"/>
              <a:ext cx="441991" cy="20129"/>
            </a:xfrm>
            <a:custGeom>
              <a:avLst/>
              <a:gdLst/>
              <a:ahLst/>
              <a:cxnLst/>
              <a:rect l="l" t="t" r="r" b="b"/>
              <a:pathLst>
                <a:path w="441991" h="20129" extrusionOk="0">
                  <a:moveTo>
                    <a:pt x="0" y="20129"/>
                  </a:moveTo>
                  <a:cubicBezTo>
                    <a:pt x="147119" y="10100"/>
                    <a:pt x="294520" y="3390"/>
                    <a:pt x="44199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7" name="Google Shape;237;p6"/>
            <p:cNvSpPr/>
            <p:nvPr/>
          </p:nvSpPr>
          <p:spPr>
            <a:xfrm>
              <a:off x="9861119" y="4501701"/>
              <a:ext cx="440861" cy="18433"/>
            </a:xfrm>
            <a:custGeom>
              <a:avLst/>
              <a:gdLst/>
              <a:ahLst/>
              <a:cxnLst/>
              <a:rect l="l" t="t" r="r" b="b"/>
              <a:pathLst>
                <a:path w="440861" h="18433" extrusionOk="0">
                  <a:moveTo>
                    <a:pt x="0" y="18434"/>
                  </a:moveTo>
                  <a:cubicBezTo>
                    <a:pt x="146766" y="9040"/>
                    <a:pt x="293813" y="2896"/>
                    <a:pt x="440862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8" name="Google Shape;238;p6"/>
            <p:cNvSpPr/>
            <p:nvPr/>
          </p:nvSpPr>
          <p:spPr>
            <a:xfrm>
              <a:off x="9861966" y="4555943"/>
              <a:ext cx="447076" cy="24932"/>
            </a:xfrm>
            <a:custGeom>
              <a:avLst/>
              <a:gdLst/>
              <a:ahLst/>
              <a:cxnLst/>
              <a:rect l="l" t="t" r="r" b="b"/>
              <a:pathLst>
                <a:path w="447076" h="24932" extrusionOk="0">
                  <a:moveTo>
                    <a:pt x="0" y="24932"/>
                  </a:moveTo>
                  <a:cubicBezTo>
                    <a:pt x="148390" y="8264"/>
                    <a:pt x="297769" y="-70"/>
                    <a:pt x="44707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39" name="Google Shape;239;p6"/>
          <p:cNvGrpSpPr/>
          <p:nvPr/>
        </p:nvGrpSpPr>
        <p:grpSpPr>
          <a:xfrm>
            <a:off x="9320367" y="634202"/>
            <a:ext cx="679947" cy="652506"/>
            <a:chOff x="3896486" y="3679569"/>
            <a:chExt cx="792294" cy="760319"/>
          </a:xfrm>
        </p:grpSpPr>
        <p:sp>
          <p:nvSpPr>
            <p:cNvPr id="240" name="Google Shape;240;p6"/>
            <p:cNvSpPr/>
            <p:nvPr/>
          </p:nvSpPr>
          <p:spPr>
            <a:xfrm>
              <a:off x="4023740" y="3792188"/>
              <a:ext cx="549116" cy="527138"/>
            </a:xfrm>
            <a:custGeom>
              <a:avLst/>
              <a:gdLst/>
              <a:ahLst/>
              <a:cxnLst/>
              <a:rect l="l" t="t" r="r" b="b"/>
              <a:pathLst>
                <a:path w="549116" h="527138" extrusionOk="0">
                  <a:moveTo>
                    <a:pt x="356330" y="0"/>
                  </a:moveTo>
                  <a:cubicBezTo>
                    <a:pt x="314420" y="41720"/>
                    <a:pt x="272034" y="83058"/>
                    <a:pt x="229267" y="123920"/>
                  </a:cubicBezTo>
                  <a:cubicBezTo>
                    <a:pt x="225457" y="127635"/>
                    <a:pt x="221266" y="131445"/>
                    <a:pt x="216122" y="132588"/>
                  </a:cubicBezTo>
                  <a:cubicBezTo>
                    <a:pt x="209740" y="134017"/>
                    <a:pt x="203263" y="131064"/>
                    <a:pt x="197263" y="128397"/>
                  </a:cubicBezTo>
                  <a:cubicBezTo>
                    <a:pt x="163449" y="113443"/>
                    <a:pt x="125635" y="105632"/>
                    <a:pt x="89154" y="111633"/>
                  </a:cubicBezTo>
                  <a:cubicBezTo>
                    <a:pt x="52673" y="117634"/>
                    <a:pt x="17812" y="138684"/>
                    <a:pt x="0" y="171069"/>
                  </a:cubicBezTo>
                  <a:lnTo>
                    <a:pt x="236220" y="393478"/>
                  </a:lnTo>
                  <a:cubicBezTo>
                    <a:pt x="274606" y="429673"/>
                    <a:pt x="313372" y="466154"/>
                    <a:pt x="343662" y="509302"/>
                  </a:cubicBezTo>
                  <a:cubicBezTo>
                    <a:pt x="348234" y="515779"/>
                    <a:pt x="352996" y="522732"/>
                    <a:pt x="360331" y="525685"/>
                  </a:cubicBezTo>
                  <a:cubicBezTo>
                    <a:pt x="375095" y="531590"/>
                    <a:pt x="390430" y="518446"/>
                    <a:pt x="399193" y="505206"/>
                  </a:cubicBezTo>
                  <a:cubicBezTo>
                    <a:pt x="435959" y="449485"/>
                    <a:pt x="430911" y="369570"/>
                    <a:pt x="387287" y="318992"/>
                  </a:cubicBezTo>
                  <a:cubicBezTo>
                    <a:pt x="441293" y="274320"/>
                    <a:pt x="495205" y="229457"/>
                    <a:pt x="549116" y="184499"/>
                  </a:cubicBezTo>
                  <a:cubicBezTo>
                    <a:pt x="487204" y="117729"/>
                    <a:pt x="422243" y="53816"/>
                    <a:pt x="356425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1" name="Google Shape;241;p6"/>
            <p:cNvSpPr/>
            <p:nvPr/>
          </p:nvSpPr>
          <p:spPr>
            <a:xfrm>
              <a:off x="4372260" y="3679569"/>
              <a:ext cx="316520" cy="306768"/>
            </a:xfrm>
            <a:custGeom>
              <a:avLst/>
              <a:gdLst/>
              <a:ahLst/>
              <a:cxnLst/>
              <a:rect l="l" t="t" r="r" b="b"/>
              <a:pathLst>
                <a:path w="316520" h="306768" extrusionOk="0">
                  <a:moveTo>
                    <a:pt x="7429" y="113857"/>
                  </a:moveTo>
                  <a:cubicBezTo>
                    <a:pt x="3048" y="94998"/>
                    <a:pt x="-1334" y="75757"/>
                    <a:pt x="381" y="56422"/>
                  </a:cubicBezTo>
                  <a:cubicBezTo>
                    <a:pt x="2095" y="37086"/>
                    <a:pt x="10763" y="17464"/>
                    <a:pt x="27241" y="7273"/>
                  </a:cubicBezTo>
                  <a:cubicBezTo>
                    <a:pt x="52768" y="-8634"/>
                    <a:pt x="87630" y="3558"/>
                    <a:pt x="109251" y="24513"/>
                  </a:cubicBezTo>
                  <a:cubicBezTo>
                    <a:pt x="138302" y="52611"/>
                    <a:pt x="255841" y="139765"/>
                    <a:pt x="294513" y="203011"/>
                  </a:cubicBezTo>
                  <a:cubicBezTo>
                    <a:pt x="306895" y="223299"/>
                    <a:pt x="327660" y="259399"/>
                    <a:pt x="309181" y="277973"/>
                  </a:cubicBezTo>
                  <a:cubicBezTo>
                    <a:pt x="282892" y="304262"/>
                    <a:pt x="235362" y="314073"/>
                    <a:pt x="200501" y="3010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2" name="Google Shape;242;p6"/>
            <p:cNvSpPr/>
            <p:nvPr/>
          </p:nvSpPr>
          <p:spPr>
            <a:xfrm>
              <a:off x="3896486" y="4104608"/>
              <a:ext cx="354806" cy="335280"/>
            </a:xfrm>
            <a:custGeom>
              <a:avLst/>
              <a:gdLst/>
              <a:ahLst/>
              <a:cxnLst/>
              <a:rect l="l" t="t" r="r" b="b"/>
              <a:pathLst>
                <a:path w="354806" h="335280" extrusionOk="0">
                  <a:moveTo>
                    <a:pt x="277463" y="0"/>
                  </a:moveTo>
                  <a:cubicBezTo>
                    <a:pt x="192786" y="114205"/>
                    <a:pt x="95917" y="230410"/>
                    <a:pt x="0" y="335280"/>
                  </a:cubicBezTo>
                  <a:cubicBezTo>
                    <a:pt x="129540" y="257842"/>
                    <a:pt x="243554" y="174784"/>
                    <a:pt x="354806" y="7277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3" name="Google Shape;243;p6"/>
            <p:cNvSpPr/>
            <p:nvPr/>
          </p:nvSpPr>
          <p:spPr>
            <a:xfrm>
              <a:off x="4284249" y="3882485"/>
              <a:ext cx="66484" cy="74961"/>
            </a:xfrm>
            <a:custGeom>
              <a:avLst/>
              <a:gdLst/>
              <a:ahLst/>
              <a:cxnLst/>
              <a:rect l="l" t="t" r="r" b="b"/>
              <a:pathLst>
                <a:path w="66484" h="74961" extrusionOk="0">
                  <a:moveTo>
                    <a:pt x="0" y="74962"/>
                  </a:moveTo>
                  <a:cubicBezTo>
                    <a:pt x="16859" y="45911"/>
                    <a:pt x="39624" y="20288"/>
                    <a:pt x="6648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4" name="Google Shape;244;p6"/>
          <p:cNvSpPr/>
          <p:nvPr/>
        </p:nvSpPr>
        <p:spPr>
          <a:xfrm rot="-9375345">
            <a:off x="10849480" y="4062267"/>
            <a:ext cx="714866" cy="712533"/>
          </a:xfrm>
          <a:custGeom>
            <a:avLst/>
            <a:gdLst/>
            <a:ahLst/>
            <a:cxnLst/>
            <a:rect l="l" t="t" r="r" b="b"/>
            <a:pathLst>
              <a:path w="715141" h="712807" extrusionOk="0">
                <a:moveTo>
                  <a:pt x="2958" y="351568"/>
                </a:moveTo>
                <a:cubicBezTo>
                  <a:pt x="22389" y="312420"/>
                  <a:pt x="43725" y="271272"/>
                  <a:pt x="81253" y="248888"/>
                </a:cubicBezTo>
                <a:cubicBezTo>
                  <a:pt x="118782" y="226504"/>
                  <a:pt x="177170" y="233553"/>
                  <a:pt x="194029" y="273844"/>
                </a:cubicBezTo>
                <a:cubicBezTo>
                  <a:pt x="201554" y="291846"/>
                  <a:pt x="200602" y="314516"/>
                  <a:pt x="215079" y="327470"/>
                </a:cubicBezTo>
                <a:cubicBezTo>
                  <a:pt x="237273" y="347281"/>
                  <a:pt x="271468" y="327088"/>
                  <a:pt x="292804" y="306419"/>
                </a:cubicBezTo>
                <a:cubicBezTo>
                  <a:pt x="315473" y="284512"/>
                  <a:pt x="338714" y="257270"/>
                  <a:pt x="335380" y="225933"/>
                </a:cubicBezTo>
                <a:cubicBezTo>
                  <a:pt x="332618" y="199263"/>
                  <a:pt x="310425" y="177927"/>
                  <a:pt x="285469" y="168212"/>
                </a:cubicBezTo>
                <a:cubicBezTo>
                  <a:pt x="260514" y="158496"/>
                  <a:pt x="233082" y="158210"/>
                  <a:pt x="206316" y="158020"/>
                </a:cubicBezTo>
                <a:cubicBezTo>
                  <a:pt x="238416" y="87821"/>
                  <a:pt x="297471" y="30289"/>
                  <a:pt x="368527" y="0"/>
                </a:cubicBezTo>
                <a:cubicBezTo>
                  <a:pt x="384719" y="31337"/>
                  <a:pt x="405294" y="60293"/>
                  <a:pt x="429582" y="85916"/>
                </a:cubicBezTo>
                <a:cubicBezTo>
                  <a:pt x="444251" y="101441"/>
                  <a:pt x="461301" y="116205"/>
                  <a:pt x="482065" y="121349"/>
                </a:cubicBezTo>
                <a:cubicBezTo>
                  <a:pt x="502830" y="126492"/>
                  <a:pt x="528071" y="118967"/>
                  <a:pt x="537215" y="99631"/>
                </a:cubicBezTo>
                <a:cubicBezTo>
                  <a:pt x="545407" y="82105"/>
                  <a:pt x="538739" y="60960"/>
                  <a:pt x="544073" y="42386"/>
                </a:cubicBezTo>
                <a:cubicBezTo>
                  <a:pt x="552169" y="14288"/>
                  <a:pt x="587221" y="667"/>
                  <a:pt x="615606" y="7906"/>
                </a:cubicBezTo>
                <a:cubicBezTo>
                  <a:pt x="643990" y="15145"/>
                  <a:pt x="665802" y="38005"/>
                  <a:pt x="681900" y="62484"/>
                </a:cubicBezTo>
                <a:cubicBezTo>
                  <a:pt x="699426" y="89059"/>
                  <a:pt x="710094" y="128778"/>
                  <a:pt x="685995" y="149543"/>
                </a:cubicBezTo>
                <a:cubicBezTo>
                  <a:pt x="659707" y="172117"/>
                  <a:pt x="607605" y="156686"/>
                  <a:pt x="593603" y="188404"/>
                </a:cubicBezTo>
                <a:cubicBezTo>
                  <a:pt x="584650" y="208693"/>
                  <a:pt x="600842" y="230505"/>
                  <a:pt x="615796" y="246793"/>
                </a:cubicBezTo>
                <a:lnTo>
                  <a:pt x="715142" y="354235"/>
                </a:lnTo>
                <a:cubicBezTo>
                  <a:pt x="684852" y="359664"/>
                  <a:pt x="667803" y="390906"/>
                  <a:pt x="651991" y="417290"/>
                </a:cubicBezTo>
                <a:cubicBezTo>
                  <a:pt x="636180" y="443675"/>
                  <a:pt x="609510" y="471392"/>
                  <a:pt x="579792" y="463487"/>
                </a:cubicBezTo>
                <a:cubicBezTo>
                  <a:pt x="534262" y="451390"/>
                  <a:pt x="540930" y="375380"/>
                  <a:pt x="499401" y="353187"/>
                </a:cubicBezTo>
                <a:cubicBezTo>
                  <a:pt x="467873" y="336328"/>
                  <a:pt x="430154" y="361283"/>
                  <a:pt x="407199" y="388620"/>
                </a:cubicBezTo>
                <a:cubicBezTo>
                  <a:pt x="390149" y="409004"/>
                  <a:pt x="375290" y="432911"/>
                  <a:pt x="374242" y="459391"/>
                </a:cubicBezTo>
                <a:cubicBezTo>
                  <a:pt x="373195" y="485870"/>
                  <a:pt x="390149" y="514541"/>
                  <a:pt x="416247" y="518636"/>
                </a:cubicBezTo>
                <a:cubicBezTo>
                  <a:pt x="429392" y="520732"/>
                  <a:pt x="443298" y="516636"/>
                  <a:pt x="455967" y="520637"/>
                </a:cubicBezTo>
                <a:cubicBezTo>
                  <a:pt x="474445" y="526447"/>
                  <a:pt x="484161" y="548354"/>
                  <a:pt x="481589" y="567595"/>
                </a:cubicBezTo>
                <a:cubicBezTo>
                  <a:pt x="479017" y="586835"/>
                  <a:pt x="467111" y="603409"/>
                  <a:pt x="453966" y="617696"/>
                </a:cubicBezTo>
                <a:cubicBezTo>
                  <a:pt x="421391" y="653034"/>
                  <a:pt x="379005" y="679133"/>
                  <a:pt x="332809" y="692277"/>
                </a:cubicBezTo>
                <a:cubicBezTo>
                  <a:pt x="320997" y="657416"/>
                  <a:pt x="307758" y="620459"/>
                  <a:pt x="278421" y="598361"/>
                </a:cubicBezTo>
                <a:cubicBezTo>
                  <a:pt x="249084" y="576263"/>
                  <a:pt x="198411" y="578930"/>
                  <a:pt x="183552" y="612553"/>
                </a:cubicBezTo>
                <a:cubicBezTo>
                  <a:pt x="174884" y="632174"/>
                  <a:pt x="180599" y="655796"/>
                  <a:pt x="172027" y="675418"/>
                </a:cubicBezTo>
                <a:cubicBezTo>
                  <a:pt x="164883" y="691705"/>
                  <a:pt x="148881" y="702564"/>
                  <a:pt x="132117" y="708184"/>
                </a:cubicBezTo>
                <a:cubicBezTo>
                  <a:pt x="84873" y="723805"/>
                  <a:pt x="27818" y="698468"/>
                  <a:pt x="7815" y="652939"/>
                </a:cubicBezTo>
                <a:cubicBezTo>
                  <a:pt x="-12187" y="607409"/>
                  <a:pt x="7625" y="548164"/>
                  <a:pt x="51059" y="523970"/>
                </a:cubicBezTo>
                <a:cubicBezTo>
                  <a:pt x="64108" y="516636"/>
                  <a:pt x="79158" y="512064"/>
                  <a:pt x="89540" y="501205"/>
                </a:cubicBezTo>
                <a:cubicBezTo>
                  <a:pt x="108114" y="481870"/>
                  <a:pt x="104685" y="448913"/>
                  <a:pt x="89064" y="427101"/>
                </a:cubicBezTo>
                <a:cubicBezTo>
                  <a:pt x="73443" y="405289"/>
                  <a:pt x="48964" y="391954"/>
                  <a:pt x="2958" y="351472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45" name="Google Shape;245;p6"/>
          <p:cNvGrpSpPr/>
          <p:nvPr/>
        </p:nvGrpSpPr>
        <p:grpSpPr>
          <a:xfrm rot="742108">
            <a:off x="2515098" y="469450"/>
            <a:ext cx="741052" cy="743051"/>
            <a:chOff x="7970244" y="-543333"/>
            <a:chExt cx="741045" cy="743044"/>
          </a:xfrm>
        </p:grpSpPr>
        <p:sp>
          <p:nvSpPr>
            <p:cNvPr id="246" name="Google Shape;246;p6"/>
            <p:cNvSpPr/>
            <p:nvPr/>
          </p:nvSpPr>
          <p:spPr>
            <a:xfrm>
              <a:off x="8025585" y="-541714"/>
              <a:ext cx="684847" cy="707802"/>
            </a:xfrm>
            <a:custGeom>
              <a:avLst/>
              <a:gdLst/>
              <a:ahLst/>
              <a:cxnLst/>
              <a:rect l="l" t="t" r="r" b="b"/>
              <a:pathLst>
                <a:path w="684847" h="707802" extrusionOk="0">
                  <a:moveTo>
                    <a:pt x="212027" y="376333"/>
                  </a:moveTo>
                  <a:lnTo>
                    <a:pt x="169355" y="534924"/>
                  </a:lnTo>
                  <a:cubicBezTo>
                    <a:pt x="196691" y="530161"/>
                    <a:pt x="216789" y="507873"/>
                    <a:pt x="238125" y="490157"/>
                  </a:cubicBezTo>
                  <a:cubicBezTo>
                    <a:pt x="259461" y="472440"/>
                    <a:pt x="289656" y="458153"/>
                    <a:pt x="313944" y="471487"/>
                  </a:cubicBezTo>
                  <a:cubicBezTo>
                    <a:pt x="390525" y="542163"/>
                    <a:pt x="458914" y="621602"/>
                    <a:pt x="517493" y="707803"/>
                  </a:cubicBezTo>
                  <a:cubicBezTo>
                    <a:pt x="500158" y="645319"/>
                    <a:pt x="517589" y="579120"/>
                    <a:pt x="535305" y="516731"/>
                  </a:cubicBezTo>
                  <a:cubicBezTo>
                    <a:pt x="584073" y="344233"/>
                    <a:pt x="634460" y="172117"/>
                    <a:pt x="684848" y="0"/>
                  </a:cubicBezTo>
                  <a:cubicBezTo>
                    <a:pt x="522161" y="68675"/>
                    <a:pt x="350806" y="113919"/>
                    <a:pt x="180118" y="158972"/>
                  </a:cubicBezTo>
                  <a:lnTo>
                    <a:pt x="0" y="206502"/>
                  </a:lnTo>
                  <a:cubicBezTo>
                    <a:pt x="83534" y="240316"/>
                    <a:pt x="155639" y="301466"/>
                    <a:pt x="212027" y="37633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6"/>
            <p:cNvSpPr/>
            <p:nvPr/>
          </p:nvSpPr>
          <p:spPr>
            <a:xfrm>
              <a:off x="8239326" y="-543333"/>
              <a:ext cx="471963" cy="480440"/>
            </a:xfrm>
            <a:custGeom>
              <a:avLst/>
              <a:gdLst/>
              <a:ahLst/>
              <a:cxnLst/>
              <a:rect l="l" t="t" r="r" b="b"/>
              <a:pathLst>
                <a:path w="471963" h="480440" extrusionOk="0">
                  <a:moveTo>
                    <a:pt x="0" y="371380"/>
                  </a:moveTo>
                  <a:cubicBezTo>
                    <a:pt x="156210" y="246221"/>
                    <a:pt x="313563" y="122396"/>
                    <a:pt x="471964" y="0"/>
                  </a:cubicBezTo>
                  <a:cubicBezTo>
                    <a:pt x="355282" y="162877"/>
                    <a:pt x="238506" y="325850"/>
                    <a:pt x="110966" y="48044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8" name="Google Shape;248;p6"/>
            <p:cNvSpPr/>
            <p:nvPr/>
          </p:nvSpPr>
          <p:spPr>
            <a:xfrm>
              <a:off x="7970244" y="166945"/>
              <a:ext cx="47815" cy="32766"/>
            </a:xfrm>
            <a:custGeom>
              <a:avLst/>
              <a:gdLst/>
              <a:ahLst/>
              <a:cxnLst/>
              <a:rect l="l" t="t" r="r" b="b"/>
              <a:pathLst>
                <a:path w="47815" h="32766" extrusionOk="0">
                  <a:moveTo>
                    <a:pt x="0" y="32766"/>
                  </a:moveTo>
                  <a:lnTo>
                    <a:pt x="47816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6"/>
            <p:cNvSpPr/>
            <p:nvPr/>
          </p:nvSpPr>
          <p:spPr>
            <a:xfrm>
              <a:off x="8088640" y="33595"/>
              <a:ext cx="52863" cy="52863"/>
            </a:xfrm>
            <a:custGeom>
              <a:avLst/>
              <a:gdLst/>
              <a:ahLst/>
              <a:cxnLst/>
              <a:rect l="l" t="t" r="r" b="b"/>
              <a:pathLst>
                <a:path w="52863" h="52863" extrusionOk="0">
                  <a:moveTo>
                    <a:pt x="0" y="52864"/>
                  </a:moveTo>
                  <a:lnTo>
                    <a:pt x="5286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0" name="Google Shape;250;p6"/>
          <p:cNvSpPr/>
          <p:nvPr/>
        </p:nvSpPr>
        <p:spPr>
          <a:xfrm rot="-459229">
            <a:off x="5457646" y="5822053"/>
            <a:ext cx="882966" cy="527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51" name="Google Shape;251;p6"/>
          <p:cNvGrpSpPr/>
          <p:nvPr/>
        </p:nvGrpSpPr>
        <p:grpSpPr>
          <a:xfrm rot="-1479810">
            <a:off x="5604410" y="5760243"/>
            <a:ext cx="735272" cy="651165"/>
            <a:chOff x="3116097" y="-1477902"/>
            <a:chExt cx="735251" cy="651147"/>
          </a:xfrm>
        </p:grpSpPr>
        <p:sp>
          <p:nvSpPr>
            <p:cNvPr id="252" name="Google Shape;252;p6"/>
            <p:cNvSpPr/>
            <p:nvPr/>
          </p:nvSpPr>
          <p:spPr>
            <a:xfrm>
              <a:off x="3116097" y="-1477902"/>
              <a:ext cx="612260" cy="559814"/>
            </a:xfrm>
            <a:custGeom>
              <a:avLst/>
              <a:gdLst/>
              <a:ahLst/>
              <a:cxnLst/>
              <a:rect l="l" t="t" r="r" b="b"/>
              <a:pathLst>
                <a:path w="612260" h="559814" extrusionOk="0">
                  <a:moveTo>
                    <a:pt x="583519" y="8073"/>
                  </a:moveTo>
                  <a:cubicBezTo>
                    <a:pt x="550562" y="-6786"/>
                    <a:pt x="511319" y="548"/>
                    <a:pt x="478839" y="16455"/>
                  </a:cubicBezTo>
                  <a:cubicBezTo>
                    <a:pt x="446359" y="32361"/>
                    <a:pt x="418450" y="56079"/>
                    <a:pt x="388161" y="75795"/>
                  </a:cubicBezTo>
                  <a:cubicBezTo>
                    <a:pt x="330344" y="113514"/>
                    <a:pt x="263193" y="136946"/>
                    <a:pt x="194518" y="143328"/>
                  </a:cubicBezTo>
                  <a:cubicBezTo>
                    <a:pt x="140797" y="148281"/>
                    <a:pt x="80789" y="145137"/>
                    <a:pt x="40403" y="180761"/>
                  </a:cubicBezTo>
                  <a:cubicBezTo>
                    <a:pt x="5065" y="212098"/>
                    <a:pt x="-3317" y="264390"/>
                    <a:pt x="1065" y="311349"/>
                  </a:cubicBezTo>
                  <a:cubicBezTo>
                    <a:pt x="3541" y="337066"/>
                    <a:pt x="9637" y="363736"/>
                    <a:pt x="26401" y="383453"/>
                  </a:cubicBezTo>
                  <a:cubicBezTo>
                    <a:pt x="53071" y="414790"/>
                    <a:pt x="99077" y="420791"/>
                    <a:pt x="140035" y="417457"/>
                  </a:cubicBezTo>
                  <a:cubicBezTo>
                    <a:pt x="180992" y="414123"/>
                    <a:pt x="222235" y="403836"/>
                    <a:pt x="262717" y="411075"/>
                  </a:cubicBezTo>
                  <a:cubicBezTo>
                    <a:pt x="324534" y="422124"/>
                    <a:pt x="371016" y="471083"/>
                    <a:pt x="420641" y="509564"/>
                  </a:cubicBezTo>
                  <a:cubicBezTo>
                    <a:pt x="470266" y="548045"/>
                    <a:pt x="539418" y="577953"/>
                    <a:pt x="593901" y="546902"/>
                  </a:cubicBezTo>
                  <a:cubicBezTo>
                    <a:pt x="599521" y="543663"/>
                    <a:pt x="604950" y="539758"/>
                    <a:pt x="608284" y="534138"/>
                  </a:cubicBezTo>
                  <a:cubicBezTo>
                    <a:pt x="614189" y="524232"/>
                    <a:pt x="612284" y="511850"/>
                    <a:pt x="610379" y="500515"/>
                  </a:cubicBezTo>
                  <a:cubicBezTo>
                    <a:pt x="587805" y="367832"/>
                    <a:pt x="584471" y="231910"/>
                    <a:pt x="600664" y="98274"/>
                  </a:cubicBezTo>
                  <a:cubicBezTo>
                    <a:pt x="603807" y="72271"/>
                    <a:pt x="606950" y="43315"/>
                    <a:pt x="583328" y="816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3" name="Google Shape;253;p6"/>
            <p:cNvSpPr/>
            <p:nvPr/>
          </p:nvSpPr>
          <p:spPr>
            <a:xfrm>
              <a:off x="3609033" y="-1465067"/>
              <a:ext cx="4571" cy="532066"/>
            </a:xfrm>
            <a:custGeom>
              <a:avLst/>
              <a:gdLst/>
              <a:ahLst/>
              <a:cxnLst/>
              <a:rect l="l" t="t" r="r" b="b"/>
              <a:pathLst>
                <a:path w="4571" h="532066" extrusionOk="0">
                  <a:moveTo>
                    <a:pt x="0" y="0"/>
                  </a:moveTo>
                  <a:lnTo>
                    <a:pt x="4572" y="53206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4" name="Google Shape;254;p6"/>
            <p:cNvSpPr/>
            <p:nvPr/>
          </p:nvSpPr>
          <p:spPr>
            <a:xfrm>
              <a:off x="3383481" y="-1344004"/>
              <a:ext cx="6393" cy="277177"/>
            </a:xfrm>
            <a:custGeom>
              <a:avLst/>
              <a:gdLst/>
              <a:ahLst/>
              <a:cxnLst/>
              <a:rect l="l" t="t" r="r" b="b"/>
              <a:pathLst>
                <a:path w="6393" h="277177" extrusionOk="0">
                  <a:moveTo>
                    <a:pt x="6382" y="0"/>
                  </a:moveTo>
                  <a:cubicBezTo>
                    <a:pt x="6572" y="92393"/>
                    <a:pt x="4477" y="184880"/>
                    <a:pt x="0" y="27717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5" name="Google Shape;255;p6"/>
            <p:cNvSpPr/>
            <p:nvPr/>
          </p:nvSpPr>
          <p:spPr>
            <a:xfrm>
              <a:off x="3292327" y="-1335051"/>
              <a:ext cx="7696" cy="268223"/>
            </a:xfrm>
            <a:custGeom>
              <a:avLst/>
              <a:gdLst/>
              <a:ahLst/>
              <a:cxnLst/>
              <a:rect l="l" t="t" r="r" b="b"/>
              <a:pathLst>
                <a:path w="7696" h="268223" extrusionOk="0">
                  <a:moveTo>
                    <a:pt x="0" y="0"/>
                  </a:moveTo>
                  <a:cubicBezTo>
                    <a:pt x="11335" y="91916"/>
                    <a:pt x="7048" y="175641"/>
                    <a:pt x="6191" y="2682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6" name="Google Shape;256;p6"/>
            <p:cNvSpPr/>
            <p:nvPr/>
          </p:nvSpPr>
          <p:spPr>
            <a:xfrm>
              <a:off x="3243165" y="-1069494"/>
              <a:ext cx="92471" cy="242739"/>
            </a:xfrm>
            <a:custGeom>
              <a:avLst/>
              <a:gdLst/>
              <a:ahLst/>
              <a:cxnLst/>
              <a:rect l="l" t="t" r="r" b="b"/>
              <a:pathLst>
                <a:path w="92471" h="242739" extrusionOk="0">
                  <a:moveTo>
                    <a:pt x="299" y="11430"/>
                  </a:moveTo>
                  <a:cubicBezTo>
                    <a:pt x="-654" y="51149"/>
                    <a:pt x="680" y="90868"/>
                    <a:pt x="4204" y="130397"/>
                  </a:cubicBezTo>
                  <a:cubicBezTo>
                    <a:pt x="7252" y="163830"/>
                    <a:pt x="12205" y="198120"/>
                    <a:pt x="29064" y="227266"/>
                  </a:cubicBezTo>
                  <a:cubicBezTo>
                    <a:pt x="32493" y="233267"/>
                    <a:pt x="36875" y="239268"/>
                    <a:pt x="43352" y="241649"/>
                  </a:cubicBezTo>
                  <a:cubicBezTo>
                    <a:pt x="52496" y="245078"/>
                    <a:pt x="62783" y="239935"/>
                    <a:pt x="69545" y="232981"/>
                  </a:cubicBezTo>
                  <a:cubicBezTo>
                    <a:pt x="85928" y="216408"/>
                    <a:pt x="89167" y="191167"/>
                    <a:pt x="90596" y="167830"/>
                  </a:cubicBezTo>
                  <a:cubicBezTo>
                    <a:pt x="94120" y="111919"/>
                    <a:pt x="92691" y="55626"/>
                    <a:pt x="8621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7" name="Google Shape;257;p6"/>
            <p:cNvSpPr/>
            <p:nvPr/>
          </p:nvSpPr>
          <p:spPr>
            <a:xfrm>
              <a:off x="3793437" y="-1351720"/>
              <a:ext cx="48387" cy="58578"/>
            </a:xfrm>
            <a:custGeom>
              <a:avLst/>
              <a:gdLst/>
              <a:ahLst/>
              <a:cxnLst/>
              <a:rect l="l" t="t" r="r" b="b"/>
              <a:pathLst>
                <a:path w="48387" h="58578" extrusionOk="0">
                  <a:moveTo>
                    <a:pt x="0" y="58579"/>
                  </a:moveTo>
                  <a:cubicBezTo>
                    <a:pt x="12002" y="36005"/>
                    <a:pt x="28575" y="16002"/>
                    <a:pt x="4838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8" name="Google Shape;258;p6"/>
            <p:cNvSpPr/>
            <p:nvPr/>
          </p:nvSpPr>
          <p:spPr>
            <a:xfrm>
              <a:off x="3802295" y="-1212655"/>
              <a:ext cx="49053" cy="10858"/>
            </a:xfrm>
            <a:custGeom>
              <a:avLst/>
              <a:gdLst/>
              <a:ahLst/>
              <a:cxnLst/>
              <a:rect l="l" t="t" r="r" b="b"/>
              <a:pathLst>
                <a:path w="49053" h="10858" extrusionOk="0">
                  <a:moveTo>
                    <a:pt x="0" y="10858"/>
                  </a:moveTo>
                  <a:cubicBezTo>
                    <a:pt x="15716" y="5048"/>
                    <a:pt x="32290" y="1429"/>
                    <a:pt x="4905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9" name="Google Shape;259;p6"/>
            <p:cNvSpPr/>
            <p:nvPr/>
          </p:nvSpPr>
          <p:spPr>
            <a:xfrm>
              <a:off x="3794389" y="-1106546"/>
              <a:ext cx="48863" cy="41433"/>
            </a:xfrm>
            <a:custGeom>
              <a:avLst/>
              <a:gdLst/>
              <a:ahLst/>
              <a:cxnLst/>
              <a:rect l="l" t="t" r="r" b="b"/>
              <a:pathLst>
                <a:path w="48863" h="41433" extrusionOk="0">
                  <a:moveTo>
                    <a:pt x="0" y="0"/>
                  </a:moveTo>
                  <a:cubicBezTo>
                    <a:pt x="17240" y="12573"/>
                    <a:pt x="33623" y="26384"/>
                    <a:pt x="48863" y="4143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0" name="Google Shape;260;p6"/>
          <p:cNvGrpSpPr/>
          <p:nvPr/>
        </p:nvGrpSpPr>
        <p:grpSpPr>
          <a:xfrm rot="5029432">
            <a:off x="4334584" y="-214391"/>
            <a:ext cx="361479" cy="1726500"/>
            <a:chOff x="2748074" y="4303871"/>
            <a:chExt cx="377938" cy="1362206"/>
          </a:xfrm>
        </p:grpSpPr>
        <p:sp>
          <p:nvSpPr>
            <p:cNvPr id="261" name="Google Shape;261;p6"/>
            <p:cNvSpPr/>
            <p:nvPr/>
          </p:nvSpPr>
          <p:spPr>
            <a:xfrm>
              <a:off x="2748074" y="4326119"/>
              <a:ext cx="377938" cy="1339958"/>
            </a:xfrm>
            <a:custGeom>
              <a:avLst/>
              <a:gdLst/>
              <a:ahLst/>
              <a:cxnLst/>
              <a:rect l="l" t="t" r="r" b="b"/>
              <a:pathLst>
                <a:path w="377938" h="1339958" extrusionOk="0">
                  <a:moveTo>
                    <a:pt x="377939" y="1339958"/>
                  </a:moveTo>
                  <a:cubicBezTo>
                    <a:pt x="225806" y="1229072"/>
                    <a:pt x="122688" y="1061260"/>
                    <a:pt x="58629" y="884195"/>
                  </a:cubicBezTo>
                  <a:cubicBezTo>
                    <a:pt x="38853" y="829599"/>
                    <a:pt x="22467" y="773661"/>
                    <a:pt x="12155" y="716523"/>
                  </a:cubicBezTo>
                  <a:cubicBezTo>
                    <a:pt x="-33965" y="460143"/>
                    <a:pt x="53261" y="183563"/>
                    <a:pt x="238095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2" name="Google Shape;262;p6"/>
            <p:cNvSpPr/>
            <p:nvPr/>
          </p:nvSpPr>
          <p:spPr>
            <a:xfrm>
              <a:off x="2804725" y="4303871"/>
              <a:ext cx="203762" cy="172473"/>
            </a:xfrm>
            <a:custGeom>
              <a:avLst/>
              <a:gdLst/>
              <a:ahLst/>
              <a:cxnLst/>
              <a:rect l="l" t="t" r="r" b="b"/>
              <a:pathLst>
                <a:path w="203762" h="172473" extrusionOk="0">
                  <a:moveTo>
                    <a:pt x="0" y="80304"/>
                  </a:moveTo>
                  <a:lnTo>
                    <a:pt x="136101" y="25850"/>
                  </a:lnTo>
                  <a:cubicBezTo>
                    <a:pt x="153546" y="18858"/>
                    <a:pt x="171203" y="11795"/>
                    <a:pt x="185823" y="0"/>
                  </a:cubicBezTo>
                  <a:cubicBezTo>
                    <a:pt x="181656" y="57986"/>
                    <a:pt x="187800" y="116607"/>
                    <a:pt x="203762" y="17247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3" name="Google Shape;263;p6"/>
          <p:cNvGrpSpPr/>
          <p:nvPr/>
        </p:nvGrpSpPr>
        <p:grpSpPr>
          <a:xfrm rot="10252777">
            <a:off x="11194058" y="2151723"/>
            <a:ext cx="377916" cy="1362127"/>
            <a:chOff x="2748074" y="4303871"/>
            <a:chExt cx="377938" cy="1362206"/>
          </a:xfrm>
        </p:grpSpPr>
        <p:sp>
          <p:nvSpPr>
            <p:cNvPr id="264" name="Google Shape;264;p6"/>
            <p:cNvSpPr/>
            <p:nvPr/>
          </p:nvSpPr>
          <p:spPr>
            <a:xfrm>
              <a:off x="2748074" y="4326119"/>
              <a:ext cx="377938" cy="1339958"/>
            </a:xfrm>
            <a:custGeom>
              <a:avLst/>
              <a:gdLst/>
              <a:ahLst/>
              <a:cxnLst/>
              <a:rect l="l" t="t" r="r" b="b"/>
              <a:pathLst>
                <a:path w="377938" h="1339958" extrusionOk="0">
                  <a:moveTo>
                    <a:pt x="377939" y="1339958"/>
                  </a:moveTo>
                  <a:cubicBezTo>
                    <a:pt x="225806" y="1229072"/>
                    <a:pt x="122688" y="1061260"/>
                    <a:pt x="58629" y="884195"/>
                  </a:cubicBezTo>
                  <a:cubicBezTo>
                    <a:pt x="38853" y="829599"/>
                    <a:pt x="22467" y="773661"/>
                    <a:pt x="12155" y="716523"/>
                  </a:cubicBezTo>
                  <a:cubicBezTo>
                    <a:pt x="-33965" y="460143"/>
                    <a:pt x="53261" y="183563"/>
                    <a:pt x="238095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5" name="Google Shape;265;p6"/>
            <p:cNvSpPr/>
            <p:nvPr/>
          </p:nvSpPr>
          <p:spPr>
            <a:xfrm>
              <a:off x="2804725" y="4303871"/>
              <a:ext cx="203762" cy="172473"/>
            </a:xfrm>
            <a:custGeom>
              <a:avLst/>
              <a:gdLst/>
              <a:ahLst/>
              <a:cxnLst/>
              <a:rect l="l" t="t" r="r" b="b"/>
              <a:pathLst>
                <a:path w="203762" h="172473" extrusionOk="0">
                  <a:moveTo>
                    <a:pt x="0" y="80304"/>
                  </a:moveTo>
                  <a:lnTo>
                    <a:pt x="136101" y="25850"/>
                  </a:lnTo>
                  <a:cubicBezTo>
                    <a:pt x="153546" y="18858"/>
                    <a:pt x="171203" y="11795"/>
                    <a:pt x="185823" y="0"/>
                  </a:cubicBezTo>
                  <a:cubicBezTo>
                    <a:pt x="181656" y="57986"/>
                    <a:pt x="187800" y="116607"/>
                    <a:pt x="203762" y="17247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6" name="Google Shape;266;p6"/>
          <p:cNvGrpSpPr/>
          <p:nvPr/>
        </p:nvGrpSpPr>
        <p:grpSpPr>
          <a:xfrm rot="-4227851" flipH="1">
            <a:off x="-46310" y="2627722"/>
            <a:ext cx="1905455" cy="802537"/>
            <a:chOff x="4590347" y="1490179"/>
            <a:chExt cx="1314037" cy="558745"/>
          </a:xfrm>
        </p:grpSpPr>
        <p:sp>
          <p:nvSpPr>
            <p:cNvPr id="267" name="Google Shape;267;p6"/>
            <p:cNvSpPr/>
            <p:nvPr/>
          </p:nvSpPr>
          <p:spPr>
            <a:xfrm>
              <a:off x="4590347" y="1490179"/>
              <a:ext cx="1314037" cy="558745"/>
            </a:xfrm>
            <a:custGeom>
              <a:avLst/>
              <a:gdLst/>
              <a:ahLst/>
              <a:cxnLst/>
              <a:rect l="l" t="t" r="r" b="b"/>
              <a:pathLst>
                <a:path w="1314037" h="558745" extrusionOk="0">
                  <a:moveTo>
                    <a:pt x="0" y="154469"/>
                  </a:moveTo>
                  <a:cubicBezTo>
                    <a:pt x="107637" y="99520"/>
                    <a:pt x="220996" y="55801"/>
                    <a:pt x="337674" y="24160"/>
                  </a:cubicBezTo>
                  <a:cubicBezTo>
                    <a:pt x="386478" y="10953"/>
                    <a:pt x="436412" y="-277"/>
                    <a:pt x="486981" y="5"/>
                  </a:cubicBezTo>
                  <a:cubicBezTo>
                    <a:pt x="561000" y="429"/>
                    <a:pt x="632476" y="25290"/>
                    <a:pt x="702256" y="49869"/>
                  </a:cubicBezTo>
                  <a:cubicBezTo>
                    <a:pt x="726764" y="58485"/>
                    <a:pt x="751908" y="67526"/>
                    <a:pt x="771119" y="84900"/>
                  </a:cubicBezTo>
                  <a:cubicBezTo>
                    <a:pt x="794355" y="105948"/>
                    <a:pt x="806151" y="137024"/>
                    <a:pt x="811871" y="167888"/>
                  </a:cubicBezTo>
                  <a:cubicBezTo>
                    <a:pt x="820488" y="214786"/>
                    <a:pt x="811024" y="272701"/>
                    <a:pt x="768082" y="293324"/>
                  </a:cubicBezTo>
                  <a:cubicBezTo>
                    <a:pt x="714828" y="318821"/>
                    <a:pt x="649992" y="256809"/>
                    <a:pt x="659879" y="198612"/>
                  </a:cubicBezTo>
                  <a:cubicBezTo>
                    <a:pt x="669767" y="140414"/>
                    <a:pt x="731497" y="101992"/>
                    <a:pt x="790542" y="100721"/>
                  </a:cubicBezTo>
                  <a:cubicBezTo>
                    <a:pt x="849587" y="99450"/>
                    <a:pt x="905312" y="126853"/>
                    <a:pt x="955458" y="157930"/>
                  </a:cubicBezTo>
                  <a:cubicBezTo>
                    <a:pt x="1110134" y="253702"/>
                    <a:pt x="1239243" y="392910"/>
                    <a:pt x="1314038" y="5587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8" name="Google Shape;268;p6"/>
            <p:cNvSpPr/>
            <p:nvPr/>
          </p:nvSpPr>
          <p:spPr>
            <a:xfrm>
              <a:off x="4590347" y="1552973"/>
              <a:ext cx="115830" cy="139490"/>
            </a:xfrm>
            <a:custGeom>
              <a:avLst/>
              <a:gdLst/>
              <a:ahLst/>
              <a:cxnLst/>
              <a:rect l="l" t="t" r="r" b="b"/>
              <a:pathLst>
                <a:path w="115830" h="139490" extrusionOk="0">
                  <a:moveTo>
                    <a:pt x="115830" y="139491"/>
                  </a:moveTo>
                  <a:lnTo>
                    <a:pt x="0" y="91605"/>
                  </a:lnTo>
                  <a:lnTo>
                    <a:pt x="6533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One column">
  <p:cSld name="CUSTOM_5"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8"/>
          <p:cNvSpPr/>
          <p:nvPr/>
        </p:nvSpPr>
        <p:spPr>
          <a:xfrm flipH="1">
            <a:off x="953130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8" name="Google Shape;298;p8"/>
          <p:cNvSpPr/>
          <p:nvPr/>
        </p:nvSpPr>
        <p:spPr>
          <a:xfrm>
            <a:off x="462403" y="589064"/>
            <a:ext cx="11267100" cy="58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56788" y="-76188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sp>
        <p:nvSpPr>
          <p:cNvPr id="300" name="Google Shape;300;p8"/>
          <p:cNvSpPr txBox="1">
            <a:spLocks noGrp="1"/>
          </p:cNvSpPr>
          <p:nvPr>
            <p:ph type="subTitle" idx="1"/>
          </p:nvPr>
        </p:nvSpPr>
        <p:spPr>
          <a:xfrm>
            <a:off x="2199000" y="2247825"/>
            <a:ext cx="77940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301" name="Google Shape;301;p8"/>
          <p:cNvSpPr txBox="1">
            <a:spLocks noGrp="1"/>
          </p:cNvSpPr>
          <p:nvPr>
            <p:ph type="title"/>
          </p:nvPr>
        </p:nvSpPr>
        <p:spPr>
          <a:xfrm>
            <a:off x="2199000" y="1198025"/>
            <a:ext cx="77940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302" name="Google Shape;302;p8"/>
          <p:cNvSpPr txBox="1">
            <a:spLocks noGrp="1"/>
          </p:cNvSpPr>
          <p:nvPr>
            <p:ph type="body" idx="2"/>
          </p:nvPr>
        </p:nvSpPr>
        <p:spPr>
          <a:xfrm>
            <a:off x="2199000" y="2908000"/>
            <a:ext cx="7794000" cy="2174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303" name="Google Shape;303;p8"/>
          <p:cNvGrpSpPr/>
          <p:nvPr/>
        </p:nvGrpSpPr>
        <p:grpSpPr>
          <a:xfrm>
            <a:off x="10824011" y="5368933"/>
            <a:ext cx="757664" cy="739072"/>
            <a:chOff x="2714053" y="3696339"/>
            <a:chExt cx="757664" cy="739072"/>
          </a:xfrm>
        </p:grpSpPr>
        <p:sp>
          <p:nvSpPr>
            <p:cNvPr id="304" name="Google Shape;304;p8"/>
            <p:cNvSpPr/>
            <p:nvPr/>
          </p:nvSpPr>
          <p:spPr>
            <a:xfrm>
              <a:off x="2764821" y="3749611"/>
              <a:ext cx="656844" cy="658272"/>
            </a:xfrm>
            <a:custGeom>
              <a:avLst/>
              <a:gdLst/>
              <a:ahLst/>
              <a:cxnLst/>
              <a:rect l="l" t="t" r="r" b="b"/>
              <a:pathLst>
                <a:path w="656844" h="658272" extrusionOk="0">
                  <a:moveTo>
                    <a:pt x="95" y="463487"/>
                  </a:moveTo>
                  <a:cubicBezTo>
                    <a:pt x="139160" y="292227"/>
                    <a:pt x="347758" y="183737"/>
                    <a:pt x="469773" y="0"/>
                  </a:cubicBezTo>
                  <a:cubicBezTo>
                    <a:pt x="523589" y="65437"/>
                    <a:pt x="586835" y="123063"/>
                    <a:pt x="656844" y="170783"/>
                  </a:cubicBezTo>
                  <a:cubicBezTo>
                    <a:pt x="553498" y="273367"/>
                    <a:pt x="466725" y="392239"/>
                    <a:pt x="358045" y="489204"/>
                  </a:cubicBezTo>
                  <a:cubicBezTo>
                    <a:pt x="297371" y="543306"/>
                    <a:pt x="229171" y="591312"/>
                    <a:pt x="183071" y="658273"/>
                  </a:cubicBezTo>
                  <a:cubicBezTo>
                    <a:pt x="178308" y="633127"/>
                    <a:pt x="158115" y="613886"/>
                    <a:pt x="136970" y="599504"/>
                  </a:cubicBezTo>
                  <a:cubicBezTo>
                    <a:pt x="115824" y="585121"/>
                    <a:pt x="92297" y="573786"/>
                    <a:pt x="74295" y="555593"/>
                  </a:cubicBezTo>
                  <a:cubicBezTo>
                    <a:pt x="45529" y="526352"/>
                    <a:pt x="31052" y="479965"/>
                    <a:pt x="0" y="463487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5" name="Google Shape;305;p8"/>
            <p:cNvSpPr/>
            <p:nvPr/>
          </p:nvSpPr>
          <p:spPr>
            <a:xfrm>
              <a:off x="3209924" y="3793140"/>
              <a:ext cx="168783" cy="169544"/>
            </a:xfrm>
            <a:custGeom>
              <a:avLst/>
              <a:gdLst/>
              <a:ahLst/>
              <a:cxnLst/>
              <a:rect l="l" t="t" r="r" b="b"/>
              <a:pathLst>
                <a:path w="168783" h="169544" extrusionOk="0">
                  <a:moveTo>
                    <a:pt x="0" y="0"/>
                  </a:moveTo>
                  <a:cubicBezTo>
                    <a:pt x="3810" y="12382"/>
                    <a:pt x="14954" y="20764"/>
                    <a:pt x="25241" y="28670"/>
                  </a:cubicBezTo>
                  <a:cubicBezTo>
                    <a:pt x="55816" y="52292"/>
                    <a:pt x="83820" y="79248"/>
                    <a:pt x="111633" y="106108"/>
                  </a:cubicBezTo>
                  <a:cubicBezTo>
                    <a:pt x="125349" y="119348"/>
                    <a:pt x="139160" y="132683"/>
                    <a:pt x="149257" y="148780"/>
                  </a:cubicBezTo>
                  <a:cubicBezTo>
                    <a:pt x="154400" y="157067"/>
                    <a:pt x="159544" y="166688"/>
                    <a:pt x="168783" y="1695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6" name="Google Shape;306;p8"/>
            <p:cNvSpPr/>
            <p:nvPr/>
          </p:nvSpPr>
          <p:spPr>
            <a:xfrm>
              <a:off x="2817303" y="3835526"/>
              <a:ext cx="427100" cy="432720"/>
            </a:xfrm>
            <a:custGeom>
              <a:avLst/>
              <a:gdLst/>
              <a:ahLst/>
              <a:cxnLst/>
              <a:rect l="l" t="t" r="r" b="b"/>
              <a:pathLst>
                <a:path w="427100" h="432720" extrusionOk="0">
                  <a:moveTo>
                    <a:pt x="0" y="432721"/>
                  </a:moveTo>
                  <a:lnTo>
                    <a:pt x="42710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7" name="Google Shape;307;p8"/>
            <p:cNvSpPr/>
            <p:nvPr/>
          </p:nvSpPr>
          <p:spPr>
            <a:xfrm>
              <a:off x="2898933" y="3900677"/>
              <a:ext cx="418433" cy="438054"/>
            </a:xfrm>
            <a:custGeom>
              <a:avLst/>
              <a:gdLst/>
              <a:ahLst/>
              <a:cxnLst/>
              <a:rect l="l" t="t" r="r" b="b"/>
              <a:pathLst>
                <a:path w="418433" h="438054" extrusionOk="0">
                  <a:moveTo>
                    <a:pt x="0" y="438055"/>
                  </a:moveTo>
                  <a:lnTo>
                    <a:pt x="418433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8" name="Google Shape;308;p8"/>
            <p:cNvSpPr/>
            <p:nvPr/>
          </p:nvSpPr>
          <p:spPr>
            <a:xfrm>
              <a:off x="3232975" y="3696339"/>
              <a:ext cx="238742" cy="223959"/>
            </a:xfrm>
            <a:custGeom>
              <a:avLst/>
              <a:gdLst/>
              <a:ahLst/>
              <a:cxnLst/>
              <a:rect l="l" t="t" r="r" b="b"/>
              <a:pathLst>
                <a:path w="238742" h="223959" extrusionOk="0">
                  <a:moveTo>
                    <a:pt x="0" y="56225"/>
                  </a:moveTo>
                  <a:cubicBezTo>
                    <a:pt x="12478" y="28507"/>
                    <a:pt x="41529" y="11457"/>
                    <a:pt x="70961" y="4313"/>
                  </a:cubicBezTo>
                  <a:cubicBezTo>
                    <a:pt x="116681" y="-6736"/>
                    <a:pt x="168402" y="3361"/>
                    <a:pt x="202597" y="35555"/>
                  </a:cubicBezTo>
                  <a:cubicBezTo>
                    <a:pt x="236791" y="67750"/>
                    <a:pt x="249746" y="122614"/>
                    <a:pt x="228219" y="164428"/>
                  </a:cubicBezTo>
                  <a:cubicBezTo>
                    <a:pt x="216884" y="186431"/>
                    <a:pt x="197739" y="203386"/>
                    <a:pt x="184023" y="22396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9" name="Google Shape;309;p8"/>
            <p:cNvSpPr/>
            <p:nvPr/>
          </p:nvSpPr>
          <p:spPr>
            <a:xfrm>
              <a:off x="2714053" y="4208621"/>
              <a:ext cx="240982" cy="226790"/>
            </a:xfrm>
            <a:custGeom>
              <a:avLst/>
              <a:gdLst/>
              <a:ahLst/>
              <a:cxnLst/>
              <a:rect l="l" t="t" r="r" b="b"/>
              <a:pathLst>
                <a:path w="240982" h="226790" extrusionOk="0">
                  <a:moveTo>
                    <a:pt x="49244" y="0"/>
                  </a:moveTo>
                  <a:cubicBezTo>
                    <a:pt x="39910" y="77343"/>
                    <a:pt x="38671" y="159067"/>
                    <a:pt x="0" y="226790"/>
                  </a:cubicBezTo>
                  <a:lnTo>
                    <a:pt x="190310" y="209359"/>
                  </a:lnTo>
                  <a:cubicBezTo>
                    <a:pt x="207550" y="207740"/>
                    <a:pt x="225266" y="206121"/>
                    <a:pt x="240982" y="198787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0" name="Google Shape;310;p8"/>
            <p:cNvSpPr/>
            <p:nvPr/>
          </p:nvSpPr>
          <p:spPr>
            <a:xfrm>
              <a:off x="2719577" y="4345971"/>
              <a:ext cx="107822" cy="89439"/>
            </a:xfrm>
            <a:custGeom>
              <a:avLst/>
              <a:gdLst/>
              <a:ahLst/>
              <a:cxnLst/>
              <a:rect l="l" t="t" r="r" b="b"/>
              <a:pathLst>
                <a:path w="107822" h="89439" extrusionOk="0">
                  <a:moveTo>
                    <a:pt x="26289" y="0"/>
                  </a:moveTo>
                  <a:cubicBezTo>
                    <a:pt x="14859" y="28575"/>
                    <a:pt x="11430" y="60770"/>
                    <a:pt x="0" y="89440"/>
                  </a:cubicBezTo>
                  <a:cubicBezTo>
                    <a:pt x="13430" y="84868"/>
                    <a:pt x="22955" y="85249"/>
                    <a:pt x="37052" y="84296"/>
                  </a:cubicBezTo>
                  <a:cubicBezTo>
                    <a:pt x="62198" y="82582"/>
                    <a:pt x="82486" y="76010"/>
                    <a:pt x="107823" y="76010"/>
                  </a:cubicBezTo>
                  <a:cubicBezTo>
                    <a:pt x="86582" y="57150"/>
                    <a:pt x="73914" y="49911"/>
                    <a:pt x="59436" y="35338"/>
                  </a:cubicBezTo>
                  <a:cubicBezTo>
                    <a:pt x="49149" y="25051"/>
                    <a:pt x="41719" y="14383"/>
                    <a:pt x="26384" y="0"/>
                  </a:cubicBezTo>
                  <a:close/>
                </a:path>
              </a:pathLst>
            </a:custGeom>
            <a:solidFill>
              <a:srgbClr val="000000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1" name="Google Shape;311;p8"/>
          <p:cNvSpPr/>
          <p:nvPr/>
        </p:nvSpPr>
        <p:spPr>
          <a:xfrm>
            <a:off x="10850275" y="695326"/>
            <a:ext cx="731400" cy="63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12" name="Google Shape;312;p8"/>
          <p:cNvGrpSpPr/>
          <p:nvPr/>
        </p:nvGrpSpPr>
        <p:grpSpPr>
          <a:xfrm>
            <a:off x="10876004" y="684690"/>
            <a:ext cx="679947" cy="652506"/>
            <a:chOff x="3896486" y="3679569"/>
            <a:chExt cx="792294" cy="760319"/>
          </a:xfrm>
        </p:grpSpPr>
        <p:sp>
          <p:nvSpPr>
            <p:cNvPr id="313" name="Google Shape;313;p8"/>
            <p:cNvSpPr/>
            <p:nvPr/>
          </p:nvSpPr>
          <p:spPr>
            <a:xfrm>
              <a:off x="4023740" y="3792188"/>
              <a:ext cx="549116" cy="527138"/>
            </a:xfrm>
            <a:custGeom>
              <a:avLst/>
              <a:gdLst/>
              <a:ahLst/>
              <a:cxnLst/>
              <a:rect l="l" t="t" r="r" b="b"/>
              <a:pathLst>
                <a:path w="549116" h="527138" extrusionOk="0">
                  <a:moveTo>
                    <a:pt x="356330" y="0"/>
                  </a:moveTo>
                  <a:cubicBezTo>
                    <a:pt x="314420" y="41720"/>
                    <a:pt x="272034" y="83058"/>
                    <a:pt x="229267" y="123920"/>
                  </a:cubicBezTo>
                  <a:cubicBezTo>
                    <a:pt x="225457" y="127635"/>
                    <a:pt x="221266" y="131445"/>
                    <a:pt x="216122" y="132588"/>
                  </a:cubicBezTo>
                  <a:cubicBezTo>
                    <a:pt x="209740" y="134017"/>
                    <a:pt x="203263" y="131064"/>
                    <a:pt x="197263" y="128397"/>
                  </a:cubicBezTo>
                  <a:cubicBezTo>
                    <a:pt x="163449" y="113443"/>
                    <a:pt x="125635" y="105632"/>
                    <a:pt x="89154" y="111633"/>
                  </a:cubicBezTo>
                  <a:cubicBezTo>
                    <a:pt x="52673" y="117634"/>
                    <a:pt x="17812" y="138684"/>
                    <a:pt x="0" y="171069"/>
                  </a:cubicBezTo>
                  <a:lnTo>
                    <a:pt x="236220" y="393478"/>
                  </a:lnTo>
                  <a:cubicBezTo>
                    <a:pt x="274606" y="429673"/>
                    <a:pt x="313372" y="466154"/>
                    <a:pt x="343662" y="509302"/>
                  </a:cubicBezTo>
                  <a:cubicBezTo>
                    <a:pt x="348234" y="515779"/>
                    <a:pt x="352996" y="522732"/>
                    <a:pt x="360331" y="525685"/>
                  </a:cubicBezTo>
                  <a:cubicBezTo>
                    <a:pt x="375095" y="531590"/>
                    <a:pt x="390430" y="518446"/>
                    <a:pt x="399193" y="505206"/>
                  </a:cubicBezTo>
                  <a:cubicBezTo>
                    <a:pt x="435959" y="449485"/>
                    <a:pt x="430911" y="369570"/>
                    <a:pt x="387287" y="318992"/>
                  </a:cubicBezTo>
                  <a:cubicBezTo>
                    <a:pt x="441293" y="274320"/>
                    <a:pt x="495205" y="229457"/>
                    <a:pt x="549116" y="184499"/>
                  </a:cubicBezTo>
                  <a:cubicBezTo>
                    <a:pt x="487204" y="117729"/>
                    <a:pt x="422243" y="53816"/>
                    <a:pt x="356425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4" name="Google Shape;314;p8"/>
            <p:cNvSpPr/>
            <p:nvPr/>
          </p:nvSpPr>
          <p:spPr>
            <a:xfrm>
              <a:off x="4372260" y="3679569"/>
              <a:ext cx="316520" cy="306768"/>
            </a:xfrm>
            <a:custGeom>
              <a:avLst/>
              <a:gdLst/>
              <a:ahLst/>
              <a:cxnLst/>
              <a:rect l="l" t="t" r="r" b="b"/>
              <a:pathLst>
                <a:path w="316520" h="306768" extrusionOk="0">
                  <a:moveTo>
                    <a:pt x="7429" y="113857"/>
                  </a:moveTo>
                  <a:cubicBezTo>
                    <a:pt x="3048" y="94998"/>
                    <a:pt x="-1334" y="75757"/>
                    <a:pt x="381" y="56422"/>
                  </a:cubicBezTo>
                  <a:cubicBezTo>
                    <a:pt x="2095" y="37086"/>
                    <a:pt x="10763" y="17464"/>
                    <a:pt x="27241" y="7273"/>
                  </a:cubicBezTo>
                  <a:cubicBezTo>
                    <a:pt x="52768" y="-8634"/>
                    <a:pt x="87630" y="3558"/>
                    <a:pt x="109251" y="24513"/>
                  </a:cubicBezTo>
                  <a:cubicBezTo>
                    <a:pt x="138302" y="52611"/>
                    <a:pt x="255841" y="139765"/>
                    <a:pt x="294513" y="203011"/>
                  </a:cubicBezTo>
                  <a:cubicBezTo>
                    <a:pt x="306895" y="223299"/>
                    <a:pt x="327660" y="259399"/>
                    <a:pt x="309181" y="277973"/>
                  </a:cubicBezTo>
                  <a:cubicBezTo>
                    <a:pt x="282892" y="304262"/>
                    <a:pt x="235362" y="314073"/>
                    <a:pt x="200501" y="3010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5" name="Google Shape;315;p8"/>
            <p:cNvSpPr/>
            <p:nvPr/>
          </p:nvSpPr>
          <p:spPr>
            <a:xfrm>
              <a:off x="3896486" y="4104608"/>
              <a:ext cx="354806" cy="335280"/>
            </a:xfrm>
            <a:custGeom>
              <a:avLst/>
              <a:gdLst/>
              <a:ahLst/>
              <a:cxnLst/>
              <a:rect l="l" t="t" r="r" b="b"/>
              <a:pathLst>
                <a:path w="354806" h="335280" extrusionOk="0">
                  <a:moveTo>
                    <a:pt x="277463" y="0"/>
                  </a:moveTo>
                  <a:cubicBezTo>
                    <a:pt x="192786" y="114205"/>
                    <a:pt x="95917" y="230410"/>
                    <a:pt x="0" y="335280"/>
                  </a:cubicBezTo>
                  <a:cubicBezTo>
                    <a:pt x="129540" y="257842"/>
                    <a:pt x="243554" y="174784"/>
                    <a:pt x="354806" y="7277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6" name="Google Shape;316;p8"/>
            <p:cNvSpPr/>
            <p:nvPr/>
          </p:nvSpPr>
          <p:spPr>
            <a:xfrm>
              <a:off x="4284249" y="3882485"/>
              <a:ext cx="66484" cy="74961"/>
            </a:xfrm>
            <a:custGeom>
              <a:avLst/>
              <a:gdLst/>
              <a:ahLst/>
              <a:cxnLst/>
              <a:rect l="l" t="t" r="r" b="b"/>
              <a:pathLst>
                <a:path w="66484" h="74961" extrusionOk="0">
                  <a:moveTo>
                    <a:pt x="0" y="74962"/>
                  </a:moveTo>
                  <a:cubicBezTo>
                    <a:pt x="16859" y="45911"/>
                    <a:pt x="39624" y="20288"/>
                    <a:pt x="6648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17" name="Google Shape;317;p8"/>
          <p:cNvGrpSpPr/>
          <p:nvPr/>
        </p:nvGrpSpPr>
        <p:grpSpPr>
          <a:xfrm rot="9627747">
            <a:off x="841321" y="5255051"/>
            <a:ext cx="2295466" cy="966819"/>
            <a:chOff x="4590347" y="1490179"/>
            <a:chExt cx="1314037" cy="558745"/>
          </a:xfrm>
        </p:grpSpPr>
        <p:sp>
          <p:nvSpPr>
            <p:cNvPr id="318" name="Google Shape;318;p8"/>
            <p:cNvSpPr/>
            <p:nvPr/>
          </p:nvSpPr>
          <p:spPr>
            <a:xfrm>
              <a:off x="4590347" y="1490179"/>
              <a:ext cx="1314037" cy="558745"/>
            </a:xfrm>
            <a:custGeom>
              <a:avLst/>
              <a:gdLst/>
              <a:ahLst/>
              <a:cxnLst/>
              <a:rect l="l" t="t" r="r" b="b"/>
              <a:pathLst>
                <a:path w="1314037" h="558745" extrusionOk="0">
                  <a:moveTo>
                    <a:pt x="0" y="154469"/>
                  </a:moveTo>
                  <a:cubicBezTo>
                    <a:pt x="107637" y="99520"/>
                    <a:pt x="220996" y="55801"/>
                    <a:pt x="337674" y="24160"/>
                  </a:cubicBezTo>
                  <a:cubicBezTo>
                    <a:pt x="386478" y="10953"/>
                    <a:pt x="436412" y="-277"/>
                    <a:pt x="486981" y="5"/>
                  </a:cubicBezTo>
                  <a:cubicBezTo>
                    <a:pt x="561000" y="429"/>
                    <a:pt x="632476" y="25290"/>
                    <a:pt x="702256" y="49869"/>
                  </a:cubicBezTo>
                  <a:cubicBezTo>
                    <a:pt x="726764" y="58485"/>
                    <a:pt x="751908" y="67526"/>
                    <a:pt x="771119" y="84900"/>
                  </a:cubicBezTo>
                  <a:cubicBezTo>
                    <a:pt x="794355" y="105948"/>
                    <a:pt x="806151" y="137024"/>
                    <a:pt x="811871" y="167888"/>
                  </a:cubicBezTo>
                  <a:cubicBezTo>
                    <a:pt x="820488" y="214786"/>
                    <a:pt x="811024" y="272701"/>
                    <a:pt x="768082" y="293324"/>
                  </a:cubicBezTo>
                  <a:cubicBezTo>
                    <a:pt x="714828" y="318821"/>
                    <a:pt x="649992" y="256809"/>
                    <a:pt x="659879" y="198612"/>
                  </a:cubicBezTo>
                  <a:cubicBezTo>
                    <a:pt x="669767" y="140414"/>
                    <a:pt x="731497" y="101992"/>
                    <a:pt x="790542" y="100721"/>
                  </a:cubicBezTo>
                  <a:cubicBezTo>
                    <a:pt x="849587" y="99450"/>
                    <a:pt x="905312" y="126853"/>
                    <a:pt x="955458" y="157930"/>
                  </a:cubicBezTo>
                  <a:cubicBezTo>
                    <a:pt x="1110134" y="253702"/>
                    <a:pt x="1239243" y="392910"/>
                    <a:pt x="1314038" y="558745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8"/>
            <p:cNvSpPr/>
            <p:nvPr/>
          </p:nvSpPr>
          <p:spPr>
            <a:xfrm>
              <a:off x="4590347" y="1552973"/>
              <a:ext cx="115830" cy="139490"/>
            </a:xfrm>
            <a:custGeom>
              <a:avLst/>
              <a:gdLst/>
              <a:ahLst/>
              <a:cxnLst/>
              <a:rect l="l" t="t" r="r" b="b"/>
              <a:pathLst>
                <a:path w="115830" h="139490" extrusionOk="0">
                  <a:moveTo>
                    <a:pt x="115830" y="139491"/>
                  </a:moveTo>
                  <a:lnTo>
                    <a:pt x="0" y="91605"/>
                  </a:lnTo>
                  <a:lnTo>
                    <a:pt x="65331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0" name="Google Shape;320;p8"/>
          <p:cNvSpPr/>
          <p:nvPr/>
        </p:nvSpPr>
        <p:spPr>
          <a:xfrm rot="1751628">
            <a:off x="735175" y="598534"/>
            <a:ext cx="614979" cy="824788"/>
          </a:xfrm>
          <a:custGeom>
            <a:avLst/>
            <a:gdLst/>
            <a:ahLst/>
            <a:cxnLst/>
            <a:rect l="l" t="t" r="r" b="b"/>
            <a:pathLst>
              <a:path w="615314" h="825237" extrusionOk="0">
                <a:moveTo>
                  <a:pt x="430339" y="650414"/>
                </a:moveTo>
                <a:cubicBezTo>
                  <a:pt x="475541" y="682620"/>
                  <a:pt x="483381" y="756286"/>
                  <a:pt x="445383" y="796826"/>
                </a:cubicBezTo>
                <a:cubicBezTo>
                  <a:pt x="407385" y="837367"/>
                  <a:pt x="332802" y="834047"/>
                  <a:pt x="299112" y="789905"/>
                </a:cubicBezTo>
                <a:cubicBezTo>
                  <a:pt x="265423" y="745762"/>
                  <a:pt x="282373" y="672379"/>
                  <a:pt x="332307" y="648083"/>
                </a:cubicBezTo>
                <a:cubicBezTo>
                  <a:pt x="282303" y="657123"/>
                  <a:pt x="231309" y="660372"/>
                  <a:pt x="180598" y="657759"/>
                </a:cubicBezTo>
                <a:lnTo>
                  <a:pt x="184765" y="482177"/>
                </a:lnTo>
                <a:cubicBezTo>
                  <a:pt x="148109" y="516997"/>
                  <a:pt x="92878" y="530911"/>
                  <a:pt x="44074" y="517633"/>
                </a:cubicBezTo>
                <a:cubicBezTo>
                  <a:pt x="30725" y="513960"/>
                  <a:pt x="17235" y="507957"/>
                  <a:pt x="9113" y="496727"/>
                </a:cubicBezTo>
                <a:cubicBezTo>
                  <a:pt x="2121" y="487121"/>
                  <a:pt x="-69" y="474691"/>
                  <a:pt x="2" y="462825"/>
                </a:cubicBezTo>
                <a:cubicBezTo>
                  <a:pt x="143" y="424615"/>
                  <a:pt x="23026" y="387324"/>
                  <a:pt x="56999" y="369737"/>
                </a:cubicBezTo>
                <a:cubicBezTo>
                  <a:pt x="90971" y="352151"/>
                  <a:pt x="134548" y="355188"/>
                  <a:pt x="165837" y="377153"/>
                </a:cubicBezTo>
                <a:cubicBezTo>
                  <a:pt x="153971" y="320863"/>
                  <a:pt x="153830" y="262100"/>
                  <a:pt x="165484" y="205739"/>
                </a:cubicBezTo>
                <a:cubicBezTo>
                  <a:pt x="214005" y="192743"/>
                  <a:pt x="264363" y="186316"/>
                  <a:pt x="314580" y="186740"/>
                </a:cubicBezTo>
                <a:cubicBezTo>
                  <a:pt x="275028" y="153474"/>
                  <a:pt x="265846" y="89555"/>
                  <a:pt x="294451" y="46543"/>
                </a:cubicBezTo>
                <a:cubicBezTo>
                  <a:pt x="323055" y="3530"/>
                  <a:pt x="385561" y="-12785"/>
                  <a:pt x="431540" y="10875"/>
                </a:cubicBezTo>
                <a:cubicBezTo>
                  <a:pt x="477519" y="34536"/>
                  <a:pt x="500685" y="94782"/>
                  <a:pt x="482322" y="143091"/>
                </a:cubicBezTo>
                <a:cubicBezTo>
                  <a:pt x="474058" y="164845"/>
                  <a:pt x="455695" y="185186"/>
                  <a:pt x="432458" y="186245"/>
                </a:cubicBezTo>
                <a:cubicBezTo>
                  <a:pt x="493764" y="178335"/>
                  <a:pt x="557046" y="186245"/>
                  <a:pt x="614467" y="209129"/>
                </a:cubicBezTo>
                <a:cubicBezTo>
                  <a:pt x="605709" y="259840"/>
                  <a:pt x="605992" y="312105"/>
                  <a:pt x="615315" y="362745"/>
                </a:cubicBezTo>
                <a:cubicBezTo>
                  <a:pt x="575410" y="349043"/>
                  <a:pt x="530702" y="340568"/>
                  <a:pt x="491645" y="356530"/>
                </a:cubicBezTo>
                <a:cubicBezTo>
                  <a:pt x="452587" y="372492"/>
                  <a:pt x="424901" y="421084"/>
                  <a:pt x="444253" y="458588"/>
                </a:cubicBezTo>
                <a:cubicBezTo>
                  <a:pt x="466995" y="502660"/>
                  <a:pt x="529501" y="501318"/>
                  <a:pt x="578447" y="493619"/>
                </a:cubicBezTo>
                <a:cubicBezTo>
                  <a:pt x="577952" y="555278"/>
                  <a:pt x="577458" y="616936"/>
                  <a:pt x="576964" y="678594"/>
                </a:cubicBezTo>
                <a:cubicBezTo>
                  <a:pt x="530773" y="658889"/>
                  <a:pt x="479991" y="650061"/>
                  <a:pt x="430269" y="650414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1" name="Google Shape;321;p8"/>
          <p:cNvSpPr/>
          <p:nvPr/>
        </p:nvSpPr>
        <p:spPr>
          <a:xfrm rot="3827317">
            <a:off x="538555" y="3018412"/>
            <a:ext cx="1008217" cy="628304"/>
          </a:xfrm>
          <a:custGeom>
            <a:avLst/>
            <a:gdLst/>
            <a:ahLst/>
            <a:cxnLst/>
            <a:rect l="l" t="t" r="r" b="b"/>
            <a:pathLst>
              <a:path w="618491" h="385433" extrusionOk="0">
                <a:moveTo>
                  <a:pt x="0" y="190908"/>
                </a:moveTo>
                <a:cubicBezTo>
                  <a:pt x="30794" y="254191"/>
                  <a:pt x="58763" y="318887"/>
                  <a:pt x="83836" y="384712"/>
                </a:cubicBezTo>
                <a:cubicBezTo>
                  <a:pt x="170143" y="390221"/>
                  <a:pt x="256239" y="363665"/>
                  <a:pt x="332376" y="322700"/>
                </a:cubicBezTo>
                <a:cubicBezTo>
                  <a:pt x="471443" y="247834"/>
                  <a:pt x="556974" y="149449"/>
                  <a:pt x="575267" y="123811"/>
                </a:cubicBezTo>
                <a:cubicBezTo>
                  <a:pt x="596879" y="157854"/>
                  <a:pt x="601117" y="163645"/>
                  <a:pt x="618491" y="179678"/>
                </a:cubicBezTo>
                <a:lnTo>
                  <a:pt x="616796" y="0"/>
                </a:lnTo>
                <a:cubicBezTo>
                  <a:pt x="556974" y="7416"/>
                  <a:pt x="496446" y="8758"/>
                  <a:pt x="436341" y="4097"/>
                </a:cubicBezTo>
                <a:cubicBezTo>
                  <a:pt x="455481" y="19917"/>
                  <a:pt x="470666" y="40329"/>
                  <a:pt x="480343" y="63142"/>
                </a:cubicBezTo>
                <a:cubicBezTo>
                  <a:pt x="396436" y="122540"/>
                  <a:pt x="308151" y="183704"/>
                  <a:pt x="206305" y="197759"/>
                </a:cubicBezTo>
                <a:cubicBezTo>
                  <a:pt x="143305" y="206446"/>
                  <a:pt x="47603" y="193945"/>
                  <a:pt x="0" y="190908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7 Quote">
  <p:cSld name="CUSTOM_6"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9"/>
          <p:cNvSpPr/>
          <p:nvPr/>
        </p:nvSpPr>
        <p:spPr>
          <a:xfrm flipH="1">
            <a:off x="953130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4" name="Google Shape;324;p9"/>
          <p:cNvSpPr/>
          <p:nvPr/>
        </p:nvSpPr>
        <p:spPr>
          <a:xfrm>
            <a:off x="725509" y="648979"/>
            <a:ext cx="10740900" cy="55599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25" name="Google Shape;325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-5400000">
            <a:off x="-396950" y="2842437"/>
            <a:ext cx="1878419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pic>
        <p:nvPicPr>
          <p:cNvPr id="326" name="Google Shape;326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 rot="5400000">
            <a:off x="10703737" y="2842437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</p:pic>
      <p:sp>
        <p:nvSpPr>
          <p:cNvPr id="327" name="Google Shape;327;p9"/>
          <p:cNvSpPr txBox="1">
            <a:spLocks noGrp="1"/>
          </p:cNvSpPr>
          <p:nvPr>
            <p:ph type="title"/>
          </p:nvPr>
        </p:nvSpPr>
        <p:spPr>
          <a:xfrm>
            <a:off x="1488150" y="1873525"/>
            <a:ext cx="9185400" cy="316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  <p:sp>
        <p:nvSpPr>
          <p:cNvPr id="328" name="Google Shape;328;p9"/>
          <p:cNvSpPr txBox="1">
            <a:spLocks noGrp="1"/>
          </p:cNvSpPr>
          <p:nvPr>
            <p:ph type="subTitle" idx="1"/>
          </p:nvPr>
        </p:nvSpPr>
        <p:spPr>
          <a:xfrm>
            <a:off x="824750" y="5363650"/>
            <a:ext cx="10555200" cy="717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329" name="Google Shape;329;p9"/>
          <p:cNvSpPr/>
          <p:nvPr/>
        </p:nvSpPr>
        <p:spPr>
          <a:xfrm rot="-9520326" flipH="1">
            <a:off x="904428" y="1013573"/>
            <a:ext cx="1007564" cy="627897"/>
          </a:xfrm>
          <a:custGeom>
            <a:avLst/>
            <a:gdLst/>
            <a:ahLst/>
            <a:cxnLst/>
            <a:rect l="l" t="t" r="r" b="b"/>
            <a:pathLst>
              <a:path w="618491" h="385433" extrusionOk="0">
                <a:moveTo>
                  <a:pt x="0" y="190908"/>
                </a:moveTo>
                <a:cubicBezTo>
                  <a:pt x="30794" y="254191"/>
                  <a:pt x="58763" y="318887"/>
                  <a:pt x="83836" y="384712"/>
                </a:cubicBezTo>
                <a:cubicBezTo>
                  <a:pt x="170143" y="390221"/>
                  <a:pt x="256239" y="363665"/>
                  <a:pt x="332376" y="322700"/>
                </a:cubicBezTo>
                <a:cubicBezTo>
                  <a:pt x="471443" y="247834"/>
                  <a:pt x="556974" y="149449"/>
                  <a:pt x="575267" y="123811"/>
                </a:cubicBezTo>
                <a:cubicBezTo>
                  <a:pt x="596879" y="157854"/>
                  <a:pt x="601117" y="163645"/>
                  <a:pt x="618491" y="179678"/>
                </a:cubicBezTo>
                <a:lnTo>
                  <a:pt x="616796" y="0"/>
                </a:lnTo>
                <a:cubicBezTo>
                  <a:pt x="556974" y="7416"/>
                  <a:pt x="496446" y="8758"/>
                  <a:pt x="436341" y="4097"/>
                </a:cubicBezTo>
                <a:cubicBezTo>
                  <a:pt x="455481" y="19917"/>
                  <a:pt x="470666" y="40329"/>
                  <a:pt x="480343" y="63142"/>
                </a:cubicBezTo>
                <a:cubicBezTo>
                  <a:pt x="396436" y="122540"/>
                  <a:pt x="308151" y="183704"/>
                  <a:pt x="206305" y="197759"/>
                </a:cubicBezTo>
                <a:cubicBezTo>
                  <a:pt x="143305" y="206446"/>
                  <a:pt x="47603" y="193945"/>
                  <a:pt x="0" y="19090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0" name="Google Shape;330;p9"/>
          <p:cNvSpPr/>
          <p:nvPr/>
        </p:nvSpPr>
        <p:spPr>
          <a:xfrm rot="-459229">
            <a:off x="931621" y="5290178"/>
            <a:ext cx="882966" cy="527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31" name="Google Shape;331;p9"/>
          <p:cNvGrpSpPr/>
          <p:nvPr/>
        </p:nvGrpSpPr>
        <p:grpSpPr>
          <a:xfrm rot="-1479810">
            <a:off x="1078385" y="5228368"/>
            <a:ext cx="735272" cy="651165"/>
            <a:chOff x="3116097" y="-1477902"/>
            <a:chExt cx="735251" cy="651147"/>
          </a:xfrm>
        </p:grpSpPr>
        <p:sp>
          <p:nvSpPr>
            <p:cNvPr id="332" name="Google Shape;332;p9"/>
            <p:cNvSpPr/>
            <p:nvPr/>
          </p:nvSpPr>
          <p:spPr>
            <a:xfrm>
              <a:off x="3116097" y="-1477902"/>
              <a:ext cx="612260" cy="559814"/>
            </a:xfrm>
            <a:custGeom>
              <a:avLst/>
              <a:gdLst/>
              <a:ahLst/>
              <a:cxnLst/>
              <a:rect l="l" t="t" r="r" b="b"/>
              <a:pathLst>
                <a:path w="612260" h="559814" extrusionOk="0">
                  <a:moveTo>
                    <a:pt x="583519" y="8073"/>
                  </a:moveTo>
                  <a:cubicBezTo>
                    <a:pt x="550562" y="-6786"/>
                    <a:pt x="511319" y="548"/>
                    <a:pt x="478839" y="16455"/>
                  </a:cubicBezTo>
                  <a:cubicBezTo>
                    <a:pt x="446359" y="32361"/>
                    <a:pt x="418450" y="56079"/>
                    <a:pt x="388161" y="75795"/>
                  </a:cubicBezTo>
                  <a:cubicBezTo>
                    <a:pt x="330344" y="113514"/>
                    <a:pt x="263193" y="136946"/>
                    <a:pt x="194518" y="143328"/>
                  </a:cubicBezTo>
                  <a:cubicBezTo>
                    <a:pt x="140797" y="148281"/>
                    <a:pt x="80789" y="145137"/>
                    <a:pt x="40403" y="180761"/>
                  </a:cubicBezTo>
                  <a:cubicBezTo>
                    <a:pt x="5065" y="212098"/>
                    <a:pt x="-3317" y="264390"/>
                    <a:pt x="1065" y="311349"/>
                  </a:cubicBezTo>
                  <a:cubicBezTo>
                    <a:pt x="3541" y="337066"/>
                    <a:pt x="9637" y="363736"/>
                    <a:pt x="26401" y="383453"/>
                  </a:cubicBezTo>
                  <a:cubicBezTo>
                    <a:pt x="53071" y="414790"/>
                    <a:pt x="99077" y="420791"/>
                    <a:pt x="140035" y="417457"/>
                  </a:cubicBezTo>
                  <a:cubicBezTo>
                    <a:pt x="180992" y="414123"/>
                    <a:pt x="222235" y="403836"/>
                    <a:pt x="262717" y="411075"/>
                  </a:cubicBezTo>
                  <a:cubicBezTo>
                    <a:pt x="324534" y="422124"/>
                    <a:pt x="371016" y="471083"/>
                    <a:pt x="420641" y="509564"/>
                  </a:cubicBezTo>
                  <a:cubicBezTo>
                    <a:pt x="470266" y="548045"/>
                    <a:pt x="539418" y="577953"/>
                    <a:pt x="593901" y="546902"/>
                  </a:cubicBezTo>
                  <a:cubicBezTo>
                    <a:pt x="599521" y="543663"/>
                    <a:pt x="604950" y="539758"/>
                    <a:pt x="608284" y="534138"/>
                  </a:cubicBezTo>
                  <a:cubicBezTo>
                    <a:pt x="614189" y="524232"/>
                    <a:pt x="612284" y="511850"/>
                    <a:pt x="610379" y="500515"/>
                  </a:cubicBezTo>
                  <a:cubicBezTo>
                    <a:pt x="587805" y="367832"/>
                    <a:pt x="584471" y="231910"/>
                    <a:pt x="600664" y="98274"/>
                  </a:cubicBezTo>
                  <a:cubicBezTo>
                    <a:pt x="603807" y="72271"/>
                    <a:pt x="606950" y="43315"/>
                    <a:pt x="583328" y="816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3" name="Google Shape;333;p9"/>
            <p:cNvSpPr/>
            <p:nvPr/>
          </p:nvSpPr>
          <p:spPr>
            <a:xfrm>
              <a:off x="3609033" y="-1465067"/>
              <a:ext cx="4571" cy="532066"/>
            </a:xfrm>
            <a:custGeom>
              <a:avLst/>
              <a:gdLst/>
              <a:ahLst/>
              <a:cxnLst/>
              <a:rect l="l" t="t" r="r" b="b"/>
              <a:pathLst>
                <a:path w="4571" h="532066" extrusionOk="0">
                  <a:moveTo>
                    <a:pt x="0" y="0"/>
                  </a:moveTo>
                  <a:lnTo>
                    <a:pt x="4572" y="53206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4" name="Google Shape;334;p9"/>
            <p:cNvSpPr/>
            <p:nvPr/>
          </p:nvSpPr>
          <p:spPr>
            <a:xfrm>
              <a:off x="3383481" y="-1344004"/>
              <a:ext cx="6393" cy="277177"/>
            </a:xfrm>
            <a:custGeom>
              <a:avLst/>
              <a:gdLst/>
              <a:ahLst/>
              <a:cxnLst/>
              <a:rect l="l" t="t" r="r" b="b"/>
              <a:pathLst>
                <a:path w="6393" h="277177" extrusionOk="0">
                  <a:moveTo>
                    <a:pt x="6382" y="0"/>
                  </a:moveTo>
                  <a:cubicBezTo>
                    <a:pt x="6572" y="92393"/>
                    <a:pt x="4477" y="184880"/>
                    <a:pt x="0" y="27717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5" name="Google Shape;335;p9"/>
            <p:cNvSpPr/>
            <p:nvPr/>
          </p:nvSpPr>
          <p:spPr>
            <a:xfrm>
              <a:off x="3292327" y="-1335051"/>
              <a:ext cx="7696" cy="268223"/>
            </a:xfrm>
            <a:custGeom>
              <a:avLst/>
              <a:gdLst/>
              <a:ahLst/>
              <a:cxnLst/>
              <a:rect l="l" t="t" r="r" b="b"/>
              <a:pathLst>
                <a:path w="7696" h="268223" extrusionOk="0">
                  <a:moveTo>
                    <a:pt x="0" y="0"/>
                  </a:moveTo>
                  <a:cubicBezTo>
                    <a:pt x="11335" y="91916"/>
                    <a:pt x="7048" y="175641"/>
                    <a:pt x="6191" y="2682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6" name="Google Shape;336;p9"/>
            <p:cNvSpPr/>
            <p:nvPr/>
          </p:nvSpPr>
          <p:spPr>
            <a:xfrm>
              <a:off x="3243165" y="-1069494"/>
              <a:ext cx="92471" cy="242739"/>
            </a:xfrm>
            <a:custGeom>
              <a:avLst/>
              <a:gdLst/>
              <a:ahLst/>
              <a:cxnLst/>
              <a:rect l="l" t="t" r="r" b="b"/>
              <a:pathLst>
                <a:path w="92471" h="242739" extrusionOk="0">
                  <a:moveTo>
                    <a:pt x="299" y="11430"/>
                  </a:moveTo>
                  <a:cubicBezTo>
                    <a:pt x="-654" y="51149"/>
                    <a:pt x="680" y="90868"/>
                    <a:pt x="4204" y="130397"/>
                  </a:cubicBezTo>
                  <a:cubicBezTo>
                    <a:pt x="7252" y="163830"/>
                    <a:pt x="12205" y="198120"/>
                    <a:pt x="29064" y="227266"/>
                  </a:cubicBezTo>
                  <a:cubicBezTo>
                    <a:pt x="32493" y="233267"/>
                    <a:pt x="36875" y="239268"/>
                    <a:pt x="43352" y="241649"/>
                  </a:cubicBezTo>
                  <a:cubicBezTo>
                    <a:pt x="52496" y="245078"/>
                    <a:pt x="62783" y="239935"/>
                    <a:pt x="69545" y="232981"/>
                  </a:cubicBezTo>
                  <a:cubicBezTo>
                    <a:pt x="85928" y="216408"/>
                    <a:pt x="89167" y="191167"/>
                    <a:pt x="90596" y="167830"/>
                  </a:cubicBezTo>
                  <a:cubicBezTo>
                    <a:pt x="94120" y="111919"/>
                    <a:pt x="92691" y="55626"/>
                    <a:pt x="8621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7" name="Google Shape;337;p9"/>
            <p:cNvSpPr/>
            <p:nvPr/>
          </p:nvSpPr>
          <p:spPr>
            <a:xfrm>
              <a:off x="3793437" y="-1351720"/>
              <a:ext cx="48387" cy="58578"/>
            </a:xfrm>
            <a:custGeom>
              <a:avLst/>
              <a:gdLst/>
              <a:ahLst/>
              <a:cxnLst/>
              <a:rect l="l" t="t" r="r" b="b"/>
              <a:pathLst>
                <a:path w="48387" h="58578" extrusionOk="0">
                  <a:moveTo>
                    <a:pt x="0" y="58579"/>
                  </a:moveTo>
                  <a:cubicBezTo>
                    <a:pt x="12002" y="36005"/>
                    <a:pt x="28575" y="16002"/>
                    <a:pt x="4838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8" name="Google Shape;338;p9"/>
            <p:cNvSpPr/>
            <p:nvPr/>
          </p:nvSpPr>
          <p:spPr>
            <a:xfrm>
              <a:off x="3802295" y="-1212655"/>
              <a:ext cx="49053" cy="10858"/>
            </a:xfrm>
            <a:custGeom>
              <a:avLst/>
              <a:gdLst/>
              <a:ahLst/>
              <a:cxnLst/>
              <a:rect l="l" t="t" r="r" b="b"/>
              <a:pathLst>
                <a:path w="49053" h="10858" extrusionOk="0">
                  <a:moveTo>
                    <a:pt x="0" y="10858"/>
                  </a:moveTo>
                  <a:cubicBezTo>
                    <a:pt x="15716" y="5048"/>
                    <a:pt x="32290" y="1429"/>
                    <a:pt x="4905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9" name="Google Shape;339;p9"/>
            <p:cNvSpPr/>
            <p:nvPr/>
          </p:nvSpPr>
          <p:spPr>
            <a:xfrm>
              <a:off x="3794389" y="-1106546"/>
              <a:ext cx="48863" cy="41433"/>
            </a:xfrm>
            <a:custGeom>
              <a:avLst/>
              <a:gdLst/>
              <a:ahLst/>
              <a:cxnLst/>
              <a:rect l="l" t="t" r="r" b="b"/>
              <a:pathLst>
                <a:path w="48863" h="41433" extrusionOk="0">
                  <a:moveTo>
                    <a:pt x="0" y="0"/>
                  </a:moveTo>
                  <a:cubicBezTo>
                    <a:pt x="17240" y="12573"/>
                    <a:pt x="33623" y="26384"/>
                    <a:pt x="48863" y="4143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40" name="Google Shape;340;p9"/>
          <p:cNvSpPr/>
          <p:nvPr/>
        </p:nvSpPr>
        <p:spPr>
          <a:xfrm rot="8735686">
            <a:off x="10585365" y="836705"/>
            <a:ext cx="615268" cy="825175"/>
          </a:xfrm>
          <a:custGeom>
            <a:avLst/>
            <a:gdLst/>
            <a:ahLst/>
            <a:cxnLst/>
            <a:rect l="l" t="t" r="r" b="b"/>
            <a:pathLst>
              <a:path w="615314" h="825237" extrusionOk="0">
                <a:moveTo>
                  <a:pt x="430339" y="650414"/>
                </a:moveTo>
                <a:cubicBezTo>
                  <a:pt x="475541" y="682620"/>
                  <a:pt x="483381" y="756286"/>
                  <a:pt x="445383" y="796826"/>
                </a:cubicBezTo>
                <a:cubicBezTo>
                  <a:pt x="407385" y="837367"/>
                  <a:pt x="332802" y="834047"/>
                  <a:pt x="299112" y="789905"/>
                </a:cubicBezTo>
                <a:cubicBezTo>
                  <a:pt x="265423" y="745762"/>
                  <a:pt x="282373" y="672379"/>
                  <a:pt x="332307" y="648083"/>
                </a:cubicBezTo>
                <a:cubicBezTo>
                  <a:pt x="282303" y="657123"/>
                  <a:pt x="231309" y="660372"/>
                  <a:pt x="180598" y="657759"/>
                </a:cubicBezTo>
                <a:lnTo>
                  <a:pt x="184765" y="482177"/>
                </a:lnTo>
                <a:cubicBezTo>
                  <a:pt x="148109" y="516997"/>
                  <a:pt x="92878" y="530911"/>
                  <a:pt x="44074" y="517633"/>
                </a:cubicBezTo>
                <a:cubicBezTo>
                  <a:pt x="30725" y="513960"/>
                  <a:pt x="17235" y="507957"/>
                  <a:pt x="9113" y="496727"/>
                </a:cubicBezTo>
                <a:cubicBezTo>
                  <a:pt x="2121" y="487121"/>
                  <a:pt x="-69" y="474691"/>
                  <a:pt x="2" y="462825"/>
                </a:cubicBezTo>
                <a:cubicBezTo>
                  <a:pt x="143" y="424615"/>
                  <a:pt x="23026" y="387324"/>
                  <a:pt x="56999" y="369737"/>
                </a:cubicBezTo>
                <a:cubicBezTo>
                  <a:pt x="90971" y="352151"/>
                  <a:pt x="134548" y="355188"/>
                  <a:pt x="165837" y="377153"/>
                </a:cubicBezTo>
                <a:cubicBezTo>
                  <a:pt x="153971" y="320863"/>
                  <a:pt x="153830" y="262100"/>
                  <a:pt x="165484" y="205739"/>
                </a:cubicBezTo>
                <a:cubicBezTo>
                  <a:pt x="214005" y="192743"/>
                  <a:pt x="264363" y="186316"/>
                  <a:pt x="314580" y="186740"/>
                </a:cubicBezTo>
                <a:cubicBezTo>
                  <a:pt x="275028" y="153474"/>
                  <a:pt x="265846" y="89555"/>
                  <a:pt x="294451" y="46543"/>
                </a:cubicBezTo>
                <a:cubicBezTo>
                  <a:pt x="323055" y="3530"/>
                  <a:pt x="385561" y="-12785"/>
                  <a:pt x="431540" y="10875"/>
                </a:cubicBezTo>
                <a:cubicBezTo>
                  <a:pt x="477519" y="34536"/>
                  <a:pt x="500685" y="94782"/>
                  <a:pt x="482322" y="143091"/>
                </a:cubicBezTo>
                <a:cubicBezTo>
                  <a:pt x="474058" y="164845"/>
                  <a:pt x="455695" y="185186"/>
                  <a:pt x="432458" y="186245"/>
                </a:cubicBezTo>
                <a:cubicBezTo>
                  <a:pt x="493764" y="178335"/>
                  <a:pt x="557046" y="186245"/>
                  <a:pt x="614467" y="209129"/>
                </a:cubicBezTo>
                <a:cubicBezTo>
                  <a:pt x="605709" y="259840"/>
                  <a:pt x="605992" y="312105"/>
                  <a:pt x="615315" y="362745"/>
                </a:cubicBezTo>
                <a:cubicBezTo>
                  <a:pt x="575410" y="349043"/>
                  <a:pt x="530702" y="340568"/>
                  <a:pt x="491645" y="356530"/>
                </a:cubicBezTo>
                <a:cubicBezTo>
                  <a:pt x="452587" y="372492"/>
                  <a:pt x="424901" y="421084"/>
                  <a:pt x="444253" y="458588"/>
                </a:cubicBezTo>
                <a:cubicBezTo>
                  <a:pt x="466995" y="502660"/>
                  <a:pt x="529501" y="501318"/>
                  <a:pt x="578447" y="493619"/>
                </a:cubicBezTo>
                <a:cubicBezTo>
                  <a:pt x="577952" y="555278"/>
                  <a:pt x="577458" y="616936"/>
                  <a:pt x="576964" y="678594"/>
                </a:cubicBezTo>
                <a:cubicBezTo>
                  <a:pt x="530773" y="658889"/>
                  <a:pt x="479991" y="650061"/>
                  <a:pt x="430269" y="650414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Big Title">
  <p:cSld name="CUSTOM_7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10"/>
          <p:cNvSpPr/>
          <p:nvPr/>
        </p:nvSpPr>
        <p:spPr>
          <a:xfrm flipH="1">
            <a:off x="953130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p10"/>
          <p:cNvSpPr/>
          <p:nvPr/>
        </p:nvSpPr>
        <p:spPr>
          <a:xfrm>
            <a:off x="462403" y="589064"/>
            <a:ext cx="11267100" cy="58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44" name="Google Shape;344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56788" y="-76188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sp>
        <p:nvSpPr>
          <p:cNvPr id="345" name="Google Shape;345;p10"/>
          <p:cNvSpPr txBox="1">
            <a:spLocks noGrp="1"/>
          </p:cNvSpPr>
          <p:nvPr>
            <p:ph type="title"/>
          </p:nvPr>
        </p:nvSpPr>
        <p:spPr>
          <a:xfrm>
            <a:off x="1567050" y="1231650"/>
            <a:ext cx="9057900" cy="4441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346" name="Google Shape;346;p10"/>
          <p:cNvSpPr/>
          <p:nvPr/>
        </p:nvSpPr>
        <p:spPr>
          <a:xfrm flipH="1">
            <a:off x="10252350" y="2205079"/>
            <a:ext cx="767416" cy="1110134"/>
          </a:xfrm>
          <a:custGeom>
            <a:avLst/>
            <a:gdLst/>
            <a:ahLst/>
            <a:cxnLst/>
            <a:rect l="l" t="t" r="r" b="b"/>
            <a:pathLst>
              <a:path w="767416" h="1110134" extrusionOk="0">
                <a:moveTo>
                  <a:pt x="9081" y="8758"/>
                </a:moveTo>
                <a:cubicBezTo>
                  <a:pt x="-6386" y="322206"/>
                  <a:pt x="2372" y="709461"/>
                  <a:pt x="3361" y="735593"/>
                </a:cubicBezTo>
                <a:cubicBezTo>
                  <a:pt x="6892" y="832566"/>
                  <a:pt x="-7304" y="920921"/>
                  <a:pt x="154222" y="910327"/>
                </a:cubicBezTo>
                <a:cubicBezTo>
                  <a:pt x="154222" y="910327"/>
                  <a:pt x="357773" y="912164"/>
                  <a:pt x="430308" y="907432"/>
                </a:cubicBezTo>
                <a:cubicBezTo>
                  <a:pt x="436947" y="991691"/>
                  <a:pt x="438925" y="1110135"/>
                  <a:pt x="438925" y="1110135"/>
                </a:cubicBezTo>
                <a:cubicBezTo>
                  <a:pt x="529187" y="998330"/>
                  <a:pt x="653493" y="906654"/>
                  <a:pt x="767416" y="817169"/>
                </a:cubicBezTo>
                <a:cubicBezTo>
                  <a:pt x="644170" y="734251"/>
                  <a:pt x="535332" y="665247"/>
                  <a:pt x="447259" y="545674"/>
                </a:cubicBezTo>
                <a:cubicBezTo>
                  <a:pt x="443586" y="624495"/>
                  <a:pt x="436170" y="725635"/>
                  <a:pt x="436170" y="725635"/>
                </a:cubicBezTo>
                <a:cubicBezTo>
                  <a:pt x="370698" y="728318"/>
                  <a:pt x="274502" y="725070"/>
                  <a:pt x="274502" y="725070"/>
                </a:cubicBezTo>
                <a:lnTo>
                  <a:pt x="270406" y="0"/>
                </a:lnTo>
                <a:cubicBezTo>
                  <a:pt x="174210" y="15538"/>
                  <a:pt x="107466" y="8758"/>
                  <a:pt x="9152" y="8758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47" name="Google Shape;347;p10"/>
          <p:cNvGrpSpPr/>
          <p:nvPr/>
        </p:nvGrpSpPr>
        <p:grpSpPr>
          <a:xfrm>
            <a:off x="840270" y="4004284"/>
            <a:ext cx="687238" cy="651187"/>
            <a:chOff x="1759452" y="6189595"/>
            <a:chExt cx="687238" cy="651187"/>
          </a:xfrm>
        </p:grpSpPr>
        <p:sp>
          <p:nvSpPr>
            <p:cNvPr id="348" name="Google Shape;348;p10"/>
            <p:cNvSpPr/>
            <p:nvPr/>
          </p:nvSpPr>
          <p:spPr>
            <a:xfrm>
              <a:off x="1760666" y="6189595"/>
              <a:ext cx="516747" cy="588290"/>
            </a:xfrm>
            <a:custGeom>
              <a:avLst/>
              <a:gdLst/>
              <a:ahLst/>
              <a:cxnLst/>
              <a:rect l="l" t="t" r="r" b="b"/>
              <a:pathLst>
                <a:path w="516747" h="588290" extrusionOk="0">
                  <a:moveTo>
                    <a:pt x="354232" y="584780"/>
                  </a:moveTo>
                  <a:cubicBezTo>
                    <a:pt x="290667" y="595163"/>
                    <a:pt x="224771" y="581672"/>
                    <a:pt x="165938" y="555399"/>
                  </a:cubicBezTo>
                  <a:cubicBezTo>
                    <a:pt x="144961" y="546005"/>
                    <a:pt x="124620" y="534987"/>
                    <a:pt x="106680" y="520650"/>
                  </a:cubicBezTo>
                  <a:cubicBezTo>
                    <a:pt x="80407" y="499673"/>
                    <a:pt x="59925" y="472199"/>
                    <a:pt x="43680" y="442747"/>
                  </a:cubicBezTo>
                  <a:cubicBezTo>
                    <a:pt x="3846" y="370565"/>
                    <a:pt x="-11269" y="283622"/>
                    <a:pt x="8931" y="203600"/>
                  </a:cubicBezTo>
                  <a:cubicBezTo>
                    <a:pt x="29131" y="123649"/>
                    <a:pt x="86269" y="52314"/>
                    <a:pt x="162759" y="21450"/>
                  </a:cubicBezTo>
                  <a:cubicBezTo>
                    <a:pt x="207749" y="3298"/>
                    <a:pt x="257260" y="-798"/>
                    <a:pt x="305781" y="120"/>
                  </a:cubicBezTo>
                  <a:cubicBezTo>
                    <a:pt x="323862" y="473"/>
                    <a:pt x="342084" y="1462"/>
                    <a:pt x="359671" y="5558"/>
                  </a:cubicBezTo>
                  <a:cubicBezTo>
                    <a:pt x="385733" y="11562"/>
                    <a:pt x="409887" y="24063"/>
                    <a:pt x="432135" y="38824"/>
                  </a:cubicBezTo>
                  <a:cubicBezTo>
                    <a:pt x="470840" y="64533"/>
                    <a:pt x="506083" y="100059"/>
                    <a:pt x="516748" y="145261"/>
                  </a:cubicBezTo>
                  <a:lnTo>
                    <a:pt x="424225" y="191522"/>
                  </a:lnTo>
                  <a:cubicBezTo>
                    <a:pt x="404025" y="201622"/>
                    <a:pt x="383826" y="211722"/>
                    <a:pt x="364685" y="223658"/>
                  </a:cubicBezTo>
                  <a:cubicBezTo>
                    <a:pt x="353032" y="230933"/>
                    <a:pt x="341872" y="238843"/>
                    <a:pt x="330148" y="246047"/>
                  </a:cubicBezTo>
                  <a:cubicBezTo>
                    <a:pt x="294269" y="268013"/>
                    <a:pt x="254293" y="282421"/>
                    <a:pt x="214671" y="296617"/>
                  </a:cubicBezTo>
                  <a:cubicBezTo>
                    <a:pt x="267854" y="388010"/>
                    <a:pt x="321390" y="480250"/>
                    <a:pt x="354374" y="58478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9" name="Google Shape;349;p10"/>
            <p:cNvSpPr/>
            <p:nvPr/>
          </p:nvSpPr>
          <p:spPr>
            <a:xfrm>
              <a:off x="1759452" y="6461846"/>
              <a:ext cx="357847" cy="378936"/>
            </a:xfrm>
            <a:custGeom>
              <a:avLst/>
              <a:gdLst/>
              <a:ahLst/>
              <a:cxnLst/>
              <a:rect l="l" t="t" r="r" b="b"/>
              <a:pathLst>
                <a:path w="357847" h="378936" extrusionOk="0">
                  <a:moveTo>
                    <a:pt x="1175" y="0"/>
                  </a:moveTo>
                  <a:cubicBezTo>
                    <a:pt x="-4404" y="74937"/>
                    <a:pt x="11487" y="170144"/>
                    <a:pt x="15301" y="188013"/>
                  </a:cubicBezTo>
                  <a:cubicBezTo>
                    <a:pt x="21869" y="218877"/>
                    <a:pt x="45671" y="261395"/>
                    <a:pt x="69755" y="281877"/>
                  </a:cubicBezTo>
                  <a:cubicBezTo>
                    <a:pt x="154509" y="354130"/>
                    <a:pt x="246679" y="384854"/>
                    <a:pt x="357848" y="378002"/>
                  </a:cubicBezTo>
                  <a:lnTo>
                    <a:pt x="353893" y="314155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10"/>
            <p:cNvSpPr/>
            <p:nvPr/>
          </p:nvSpPr>
          <p:spPr>
            <a:xfrm>
              <a:off x="2016302" y="6339164"/>
              <a:ext cx="262595" cy="207081"/>
            </a:xfrm>
            <a:custGeom>
              <a:avLst/>
              <a:gdLst/>
              <a:ahLst/>
              <a:cxnLst/>
              <a:rect l="l" t="t" r="r" b="b"/>
              <a:pathLst>
                <a:path w="262595" h="207081" extrusionOk="0">
                  <a:moveTo>
                    <a:pt x="259629" y="0"/>
                  </a:moveTo>
                  <a:lnTo>
                    <a:pt x="262596" y="77621"/>
                  </a:lnTo>
                  <a:cubicBezTo>
                    <a:pt x="175935" y="122540"/>
                    <a:pt x="88356" y="165694"/>
                    <a:pt x="0" y="20708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10"/>
            <p:cNvSpPr/>
            <p:nvPr/>
          </p:nvSpPr>
          <p:spPr>
            <a:xfrm>
              <a:off x="2144068" y="6377516"/>
              <a:ext cx="291415" cy="351869"/>
            </a:xfrm>
            <a:custGeom>
              <a:avLst/>
              <a:gdLst/>
              <a:ahLst/>
              <a:cxnLst/>
              <a:rect l="l" t="t" r="r" b="b"/>
              <a:pathLst>
                <a:path w="291415" h="351869" extrusionOk="0">
                  <a:moveTo>
                    <a:pt x="0" y="145494"/>
                  </a:moveTo>
                  <a:lnTo>
                    <a:pt x="237381" y="0"/>
                  </a:lnTo>
                  <a:cubicBezTo>
                    <a:pt x="278628" y="51488"/>
                    <a:pt x="297839" y="119998"/>
                    <a:pt x="289505" y="185470"/>
                  </a:cubicBezTo>
                  <a:cubicBezTo>
                    <a:pt x="281171" y="250942"/>
                    <a:pt x="245292" y="312389"/>
                    <a:pt x="192462" y="351870"/>
                  </a:cubicBezTo>
                  <a:cubicBezTo>
                    <a:pt x="130803" y="281736"/>
                    <a:pt x="68015" y="212591"/>
                    <a:pt x="71" y="145494"/>
                  </a:cubicBezTo>
                  <a:close/>
                </a:path>
              </a:pathLst>
            </a:custGeom>
            <a:solidFill>
              <a:schemeClr val="accent2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10"/>
            <p:cNvSpPr/>
            <p:nvPr/>
          </p:nvSpPr>
          <p:spPr>
            <a:xfrm>
              <a:off x="2144447" y="6528166"/>
              <a:ext cx="191629" cy="275803"/>
            </a:xfrm>
            <a:custGeom>
              <a:avLst/>
              <a:gdLst/>
              <a:ahLst/>
              <a:cxnLst/>
              <a:rect l="l" t="t" r="r" b="b"/>
              <a:pathLst>
                <a:path w="191629" h="275803" extrusionOk="0">
                  <a:moveTo>
                    <a:pt x="822" y="0"/>
                  </a:moveTo>
                  <a:cubicBezTo>
                    <a:pt x="-2004" y="22248"/>
                    <a:pt x="3364" y="66532"/>
                    <a:pt x="3364" y="66532"/>
                  </a:cubicBezTo>
                  <a:cubicBezTo>
                    <a:pt x="3364" y="66532"/>
                    <a:pt x="11345" y="84330"/>
                    <a:pt x="17419" y="91887"/>
                  </a:cubicBezTo>
                  <a:cubicBezTo>
                    <a:pt x="121808" y="220078"/>
                    <a:pt x="116652" y="193804"/>
                    <a:pt x="183396" y="275803"/>
                  </a:cubicBezTo>
                  <a:cubicBezTo>
                    <a:pt x="191376" y="252637"/>
                    <a:pt x="193637" y="227494"/>
                    <a:pt x="189823" y="20326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10"/>
            <p:cNvSpPr/>
            <p:nvPr/>
          </p:nvSpPr>
          <p:spPr>
            <a:xfrm>
              <a:off x="2331657" y="6455772"/>
              <a:ext cx="115033" cy="343253"/>
            </a:xfrm>
            <a:custGeom>
              <a:avLst/>
              <a:gdLst/>
              <a:ahLst/>
              <a:cxnLst/>
              <a:rect l="l" t="t" r="r" b="b"/>
              <a:pathLst>
                <a:path w="115033" h="343253" extrusionOk="0">
                  <a:moveTo>
                    <a:pt x="0" y="343253"/>
                  </a:moveTo>
                  <a:cubicBezTo>
                    <a:pt x="29099" y="339298"/>
                    <a:pt x="52194" y="316626"/>
                    <a:pt x="68651" y="292260"/>
                  </a:cubicBezTo>
                  <a:cubicBezTo>
                    <a:pt x="125365" y="208283"/>
                    <a:pt x="125859" y="95843"/>
                    <a:pt x="92806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54" name="Google Shape;354;p10"/>
          <p:cNvSpPr/>
          <p:nvPr/>
        </p:nvSpPr>
        <p:spPr>
          <a:xfrm rot="-459229">
            <a:off x="871446" y="1096053"/>
            <a:ext cx="882966" cy="527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5" name="Google Shape;355;p10"/>
          <p:cNvGrpSpPr/>
          <p:nvPr/>
        </p:nvGrpSpPr>
        <p:grpSpPr>
          <a:xfrm rot="-1479810">
            <a:off x="1018210" y="1034243"/>
            <a:ext cx="735272" cy="651165"/>
            <a:chOff x="3116097" y="-1477902"/>
            <a:chExt cx="735251" cy="651147"/>
          </a:xfrm>
        </p:grpSpPr>
        <p:sp>
          <p:nvSpPr>
            <p:cNvPr id="356" name="Google Shape;356;p10"/>
            <p:cNvSpPr/>
            <p:nvPr/>
          </p:nvSpPr>
          <p:spPr>
            <a:xfrm>
              <a:off x="3116097" y="-1477902"/>
              <a:ext cx="612260" cy="559814"/>
            </a:xfrm>
            <a:custGeom>
              <a:avLst/>
              <a:gdLst/>
              <a:ahLst/>
              <a:cxnLst/>
              <a:rect l="l" t="t" r="r" b="b"/>
              <a:pathLst>
                <a:path w="612260" h="559814" extrusionOk="0">
                  <a:moveTo>
                    <a:pt x="583519" y="8073"/>
                  </a:moveTo>
                  <a:cubicBezTo>
                    <a:pt x="550562" y="-6786"/>
                    <a:pt x="511319" y="548"/>
                    <a:pt x="478839" y="16455"/>
                  </a:cubicBezTo>
                  <a:cubicBezTo>
                    <a:pt x="446359" y="32361"/>
                    <a:pt x="418450" y="56079"/>
                    <a:pt x="388161" y="75795"/>
                  </a:cubicBezTo>
                  <a:cubicBezTo>
                    <a:pt x="330344" y="113514"/>
                    <a:pt x="263193" y="136946"/>
                    <a:pt x="194518" y="143328"/>
                  </a:cubicBezTo>
                  <a:cubicBezTo>
                    <a:pt x="140797" y="148281"/>
                    <a:pt x="80789" y="145137"/>
                    <a:pt x="40403" y="180761"/>
                  </a:cubicBezTo>
                  <a:cubicBezTo>
                    <a:pt x="5065" y="212098"/>
                    <a:pt x="-3317" y="264390"/>
                    <a:pt x="1065" y="311349"/>
                  </a:cubicBezTo>
                  <a:cubicBezTo>
                    <a:pt x="3541" y="337066"/>
                    <a:pt x="9637" y="363736"/>
                    <a:pt x="26401" y="383453"/>
                  </a:cubicBezTo>
                  <a:cubicBezTo>
                    <a:pt x="53071" y="414790"/>
                    <a:pt x="99077" y="420791"/>
                    <a:pt x="140035" y="417457"/>
                  </a:cubicBezTo>
                  <a:cubicBezTo>
                    <a:pt x="180992" y="414123"/>
                    <a:pt x="222235" y="403836"/>
                    <a:pt x="262717" y="411075"/>
                  </a:cubicBezTo>
                  <a:cubicBezTo>
                    <a:pt x="324534" y="422124"/>
                    <a:pt x="371016" y="471083"/>
                    <a:pt x="420641" y="509564"/>
                  </a:cubicBezTo>
                  <a:cubicBezTo>
                    <a:pt x="470266" y="548045"/>
                    <a:pt x="539418" y="577953"/>
                    <a:pt x="593901" y="546902"/>
                  </a:cubicBezTo>
                  <a:cubicBezTo>
                    <a:pt x="599521" y="543663"/>
                    <a:pt x="604950" y="539758"/>
                    <a:pt x="608284" y="534138"/>
                  </a:cubicBezTo>
                  <a:cubicBezTo>
                    <a:pt x="614189" y="524232"/>
                    <a:pt x="612284" y="511850"/>
                    <a:pt x="610379" y="500515"/>
                  </a:cubicBezTo>
                  <a:cubicBezTo>
                    <a:pt x="587805" y="367832"/>
                    <a:pt x="584471" y="231910"/>
                    <a:pt x="600664" y="98274"/>
                  </a:cubicBezTo>
                  <a:cubicBezTo>
                    <a:pt x="603807" y="72271"/>
                    <a:pt x="606950" y="43315"/>
                    <a:pt x="583328" y="816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10"/>
            <p:cNvSpPr/>
            <p:nvPr/>
          </p:nvSpPr>
          <p:spPr>
            <a:xfrm>
              <a:off x="3609033" y="-1465067"/>
              <a:ext cx="4571" cy="532066"/>
            </a:xfrm>
            <a:custGeom>
              <a:avLst/>
              <a:gdLst/>
              <a:ahLst/>
              <a:cxnLst/>
              <a:rect l="l" t="t" r="r" b="b"/>
              <a:pathLst>
                <a:path w="4571" h="532066" extrusionOk="0">
                  <a:moveTo>
                    <a:pt x="0" y="0"/>
                  </a:moveTo>
                  <a:lnTo>
                    <a:pt x="4572" y="53206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10"/>
            <p:cNvSpPr/>
            <p:nvPr/>
          </p:nvSpPr>
          <p:spPr>
            <a:xfrm>
              <a:off x="3383481" y="-1344004"/>
              <a:ext cx="6393" cy="277177"/>
            </a:xfrm>
            <a:custGeom>
              <a:avLst/>
              <a:gdLst/>
              <a:ahLst/>
              <a:cxnLst/>
              <a:rect l="l" t="t" r="r" b="b"/>
              <a:pathLst>
                <a:path w="6393" h="277177" extrusionOk="0">
                  <a:moveTo>
                    <a:pt x="6382" y="0"/>
                  </a:moveTo>
                  <a:cubicBezTo>
                    <a:pt x="6572" y="92393"/>
                    <a:pt x="4477" y="184880"/>
                    <a:pt x="0" y="27717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10"/>
            <p:cNvSpPr/>
            <p:nvPr/>
          </p:nvSpPr>
          <p:spPr>
            <a:xfrm>
              <a:off x="3292327" y="-1335051"/>
              <a:ext cx="7696" cy="268223"/>
            </a:xfrm>
            <a:custGeom>
              <a:avLst/>
              <a:gdLst/>
              <a:ahLst/>
              <a:cxnLst/>
              <a:rect l="l" t="t" r="r" b="b"/>
              <a:pathLst>
                <a:path w="7696" h="268223" extrusionOk="0">
                  <a:moveTo>
                    <a:pt x="0" y="0"/>
                  </a:moveTo>
                  <a:cubicBezTo>
                    <a:pt x="11335" y="91916"/>
                    <a:pt x="7048" y="175641"/>
                    <a:pt x="6191" y="2682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10"/>
            <p:cNvSpPr/>
            <p:nvPr/>
          </p:nvSpPr>
          <p:spPr>
            <a:xfrm>
              <a:off x="3243165" y="-1069494"/>
              <a:ext cx="92471" cy="242739"/>
            </a:xfrm>
            <a:custGeom>
              <a:avLst/>
              <a:gdLst/>
              <a:ahLst/>
              <a:cxnLst/>
              <a:rect l="l" t="t" r="r" b="b"/>
              <a:pathLst>
                <a:path w="92471" h="242739" extrusionOk="0">
                  <a:moveTo>
                    <a:pt x="299" y="11430"/>
                  </a:moveTo>
                  <a:cubicBezTo>
                    <a:pt x="-654" y="51149"/>
                    <a:pt x="680" y="90868"/>
                    <a:pt x="4204" y="130397"/>
                  </a:cubicBezTo>
                  <a:cubicBezTo>
                    <a:pt x="7252" y="163830"/>
                    <a:pt x="12205" y="198120"/>
                    <a:pt x="29064" y="227266"/>
                  </a:cubicBezTo>
                  <a:cubicBezTo>
                    <a:pt x="32493" y="233267"/>
                    <a:pt x="36875" y="239268"/>
                    <a:pt x="43352" y="241649"/>
                  </a:cubicBezTo>
                  <a:cubicBezTo>
                    <a:pt x="52496" y="245078"/>
                    <a:pt x="62783" y="239935"/>
                    <a:pt x="69545" y="232981"/>
                  </a:cubicBezTo>
                  <a:cubicBezTo>
                    <a:pt x="85928" y="216408"/>
                    <a:pt x="89167" y="191167"/>
                    <a:pt x="90596" y="167830"/>
                  </a:cubicBezTo>
                  <a:cubicBezTo>
                    <a:pt x="94120" y="111919"/>
                    <a:pt x="92691" y="55626"/>
                    <a:pt x="8621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10"/>
            <p:cNvSpPr/>
            <p:nvPr/>
          </p:nvSpPr>
          <p:spPr>
            <a:xfrm>
              <a:off x="3793437" y="-1351720"/>
              <a:ext cx="48387" cy="58578"/>
            </a:xfrm>
            <a:custGeom>
              <a:avLst/>
              <a:gdLst/>
              <a:ahLst/>
              <a:cxnLst/>
              <a:rect l="l" t="t" r="r" b="b"/>
              <a:pathLst>
                <a:path w="48387" h="58578" extrusionOk="0">
                  <a:moveTo>
                    <a:pt x="0" y="58579"/>
                  </a:moveTo>
                  <a:cubicBezTo>
                    <a:pt x="12002" y="36005"/>
                    <a:pt x="28575" y="16002"/>
                    <a:pt x="4838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10"/>
            <p:cNvSpPr/>
            <p:nvPr/>
          </p:nvSpPr>
          <p:spPr>
            <a:xfrm>
              <a:off x="3802295" y="-1212655"/>
              <a:ext cx="49053" cy="10858"/>
            </a:xfrm>
            <a:custGeom>
              <a:avLst/>
              <a:gdLst/>
              <a:ahLst/>
              <a:cxnLst/>
              <a:rect l="l" t="t" r="r" b="b"/>
              <a:pathLst>
                <a:path w="49053" h="10858" extrusionOk="0">
                  <a:moveTo>
                    <a:pt x="0" y="10858"/>
                  </a:moveTo>
                  <a:cubicBezTo>
                    <a:pt x="15716" y="5048"/>
                    <a:pt x="32290" y="1429"/>
                    <a:pt x="4905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10"/>
            <p:cNvSpPr/>
            <p:nvPr/>
          </p:nvSpPr>
          <p:spPr>
            <a:xfrm>
              <a:off x="3794389" y="-1106546"/>
              <a:ext cx="48863" cy="41433"/>
            </a:xfrm>
            <a:custGeom>
              <a:avLst/>
              <a:gdLst/>
              <a:ahLst/>
              <a:cxnLst/>
              <a:rect l="l" t="t" r="r" b="b"/>
              <a:pathLst>
                <a:path w="48863" h="41433" extrusionOk="0">
                  <a:moveTo>
                    <a:pt x="0" y="0"/>
                  </a:moveTo>
                  <a:cubicBezTo>
                    <a:pt x="17240" y="12573"/>
                    <a:pt x="33623" y="26384"/>
                    <a:pt x="48863" y="4143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4" name="Google Shape;364;p10"/>
          <p:cNvGrpSpPr/>
          <p:nvPr/>
        </p:nvGrpSpPr>
        <p:grpSpPr>
          <a:xfrm>
            <a:off x="9377004" y="837727"/>
            <a:ext cx="679947" cy="652506"/>
            <a:chOff x="3896486" y="3679569"/>
            <a:chExt cx="792294" cy="760319"/>
          </a:xfrm>
        </p:grpSpPr>
        <p:sp>
          <p:nvSpPr>
            <p:cNvPr id="365" name="Google Shape;365;p10"/>
            <p:cNvSpPr/>
            <p:nvPr/>
          </p:nvSpPr>
          <p:spPr>
            <a:xfrm>
              <a:off x="4023740" y="3792188"/>
              <a:ext cx="549116" cy="527138"/>
            </a:xfrm>
            <a:custGeom>
              <a:avLst/>
              <a:gdLst/>
              <a:ahLst/>
              <a:cxnLst/>
              <a:rect l="l" t="t" r="r" b="b"/>
              <a:pathLst>
                <a:path w="549116" h="527138" extrusionOk="0">
                  <a:moveTo>
                    <a:pt x="356330" y="0"/>
                  </a:moveTo>
                  <a:cubicBezTo>
                    <a:pt x="314420" y="41720"/>
                    <a:pt x="272034" y="83058"/>
                    <a:pt x="229267" y="123920"/>
                  </a:cubicBezTo>
                  <a:cubicBezTo>
                    <a:pt x="225457" y="127635"/>
                    <a:pt x="221266" y="131445"/>
                    <a:pt x="216122" y="132588"/>
                  </a:cubicBezTo>
                  <a:cubicBezTo>
                    <a:pt x="209740" y="134017"/>
                    <a:pt x="203263" y="131064"/>
                    <a:pt x="197263" y="128397"/>
                  </a:cubicBezTo>
                  <a:cubicBezTo>
                    <a:pt x="163449" y="113443"/>
                    <a:pt x="125635" y="105632"/>
                    <a:pt x="89154" y="111633"/>
                  </a:cubicBezTo>
                  <a:cubicBezTo>
                    <a:pt x="52673" y="117634"/>
                    <a:pt x="17812" y="138684"/>
                    <a:pt x="0" y="171069"/>
                  </a:cubicBezTo>
                  <a:lnTo>
                    <a:pt x="236220" y="393478"/>
                  </a:lnTo>
                  <a:cubicBezTo>
                    <a:pt x="274606" y="429673"/>
                    <a:pt x="313372" y="466154"/>
                    <a:pt x="343662" y="509302"/>
                  </a:cubicBezTo>
                  <a:cubicBezTo>
                    <a:pt x="348234" y="515779"/>
                    <a:pt x="352996" y="522732"/>
                    <a:pt x="360331" y="525685"/>
                  </a:cubicBezTo>
                  <a:cubicBezTo>
                    <a:pt x="375095" y="531590"/>
                    <a:pt x="390430" y="518446"/>
                    <a:pt x="399193" y="505206"/>
                  </a:cubicBezTo>
                  <a:cubicBezTo>
                    <a:pt x="435959" y="449485"/>
                    <a:pt x="430911" y="369570"/>
                    <a:pt x="387287" y="318992"/>
                  </a:cubicBezTo>
                  <a:cubicBezTo>
                    <a:pt x="441293" y="274320"/>
                    <a:pt x="495205" y="229457"/>
                    <a:pt x="549116" y="184499"/>
                  </a:cubicBezTo>
                  <a:cubicBezTo>
                    <a:pt x="487204" y="117729"/>
                    <a:pt x="422243" y="53816"/>
                    <a:pt x="356425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10"/>
            <p:cNvSpPr/>
            <p:nvPr/>
          </p:nvSpPr>
          <p:spPr>
            <a:xfrm>
              <a:off x="4372260" y="3679569"/>
              <a:ext cx="316520" cy="306768"/>
            </a:xfrm>
            <a:custGeom>
              <a:avLst/>
              <a:gdLst/>
              <a:ahLst/>
              <a:cxnLst/>
              <a:rect l="l" t="t" r="r" b="b"/>
              <a:pathLst>
                <a:path w="316520" h="306768" extrusionOk="0">
                  <a:moveTo>
                    <a:pt x="7429" y="113857"/>
                  </a:moveTo>
                  <a:cubicBezTo>
                    <a:pt x="3048" y="94998"/>
                    <a:pt x="-1334" y="75757"/>
                    <a:pt x="381" y="56422"/>
                  </a:cubicBezTo>
                  <a:cubicBezTo>
                    <a:pt x="2095" y="37086"/>
                    <a:pt x="10763" y="17464"/>
                    <a:pt x="27241" y="7273"/>
                  </a:cubicBezTo>
                  <a:cubicBezTo>
                    <a:pt x="52768" y="-8634"/>
                    <a:pt x="87630" y="3558"/>
                    <a:pt x="109251" y="24513"/>
                  </a:cubicBezTo>
                  <a:cubicBezTo>
                    <a:pt x="138302" y="52611"/>
                    <a:pt x="255841" y="139765"/>
                    <a:pt x="294513" y="203011"/>
                  </a:cubicBezTo>
                  <a:cubicBezTo>
                    <a:pt x="306895" y="223299"/>
                    <a:pt x="327660" y="259399"/>
                    <a:pt x="309181" y="277973"/>
                  </a:cubicBezTo>
                  <a:cubicBezTo>
                    <a:pt x="282892" y="304262"/>
                    <a:pt x="235362" y="314073"/>
                    <a:pt x="200501" y="3010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7" name="Google Shape;367;p10"/>
            <p:cNvSpPr/>
            <p:nvPr/>
          </p:nvSpPr>
          <p:spPr>
            <a:xfrm>
              <a:off x="3896486" y="4104608"/>
              <a:ext cx="354806" cy="335280"/>
            </a:xfrm>
            <a:custGeom>
              <a:avLst/>
              <a:gdLst/>
              <a:ahLst/>
              <a:cxnLst/>
              <a:rect l="l" t="t" r="r" b="b"/>
              <a:pathLst>
                <a:path w="354806" h="335280" extrusionOk="0">
                  <a:moveTo>
                    <a:pt x="277463" y="0"/>
                  </a:moveTo>
                  <a:cubicBezTo>
                    <a:pt x="192786" y="114205"/>
                    <a:pt x="95917" y="230410"/>
                    <a:pt x="0" y="335280"/>
                  </a:cubicBezTo>
                  <a:cubicBezTo>
                    <a:pt x="129540" y="257842"/>
                    <a:pt x="243554" y="174784"/>
                    <a:pt x="354806" y="7277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8" name="Google Shape;368;p10"/>
            <p:cNvSpPr/>
            <p:nvPr/>
          </p:nvSpPr>
          <p:spPr>
            <a:xfrm>
              <a:off x="4284249" y="3882485"/>
              <a:ext cx="66484" cy="74961"/>
            </a:xfrm>
            <a:custGeom>
              <a:avLst/>
              <a:gdLst/>
              <a:ahLst/>
              <a:cxnLst/>
              <a:rect l="l" t="t" r="r" b="b"/>
              <a:pathLst>
                <a:path w="66484" h="74961" extrusionOk="0">
                  <a:moveTo>
                    <a:pt x="0" y="74962"/>
                  </a:moveTo>
                  <a:cubicBezTo>
                    <a:pt x="16859" y="45911"/>
                    <a:pt x="39624" y="20288"/>
                    <a:pt x="6648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9" name="Google Shape;369;p10"/>
          <p:cNvSpPr/>
          <p:nvPr/>
        </p:nvSpPr>
        <p:spPr>
          <a:xfrm rot="-5657992">
            <a:off x="1640545" y="5341179"/>
            <a:ext cx="715367" cy="713032"/>
          </a:xfrm>
          <a:custGeom>
            <a:avLst/>
            <a:gdLst/>
            <a:ahLst/>
            <a:cxnLst/>
            <a:rect l="l" t="t" r="r" b="b"/>
            <a:pathLst>
              <a:path w="715141" h="712807" extrusionOk="0">
                <a:moveTo>
                  <a:pt x="2958" y="351568"/>
                </a:moveTo>
                <a:cubicBezTo>
                  <a:pt x="22389" y="312420"/>
                  <a:pt x="43725" y="271272"/>
                  <a:pt x="81253" y="248888"/>
                </a:cubicBezTo>
                <a:cubicBezTo>
                  <a:pt x="118782" y="226504"/>
                  <a:pt x="177170" y="233553"/>
                  <a:pt x="194029" y="273844"/>
                </a:cubicBezTo>
                <a:cubicBezTo>
                  <a:pt x="201554" y="291846"/>
                  <a:pt x="200602" y="314516"/>
                  <a:pt x="215079" y="327470"/>
                </a:cubicBezTo>
                <a:cubicBezTo>
                  <a:pt x="237273" y="347281"/>
                  <a:pt x="271468" y="327088"/>
                  <a:pt x="292804" y="306419"/>
                </a:cubicBezTo>
                <a:cubicBezTo>
                  <a:pt x="315473" y="284512"/>
                  <a:pt x="338714" y="257270"/>
                  <a:pt x="335380" y="225933"/>
                </a:cubicBezTo>
                <a:cubicBezTo>
                  <a:pt x="332618" y="199263"/>
                  <a:pt x="310425" y="177927"/>
                  <a:pt x="285469" y="168212"/>
                </a:cubicBezTo>
                <a:cubicBezTo>
                  <a:pt x="260514" y="158496"/>
                  <a:pt x="233082" y="158210"/>
                  <a:pt x="206316" y="158020"/>
                </a:cubicBezTo>
                <a:cubicBezTo>
                  <a:pt x="238416" y="87821"/>
                  <a:pt x="297471" y="30289"/>
                  <a:pt x="368527" y="0"/>
                </a:cubicBezTo>
                <a:cubicBezTo>
                  <a:pt x="384719" y="31337"/>
                  <a:pt x="405294" y="60293"/>
                  <a:pt x="429582" y="85916"/>
                </a:cubicBezTo>
                <a:cubicBezTo>
                  <a:pt x="444251" y="101441"/>
                  <a:pt x="461301" y="116205"/>
                  <a:pt x="482065" y="121349"/>
                </a:cubicBezTo>
                <a:cubicBezTo>
                  <a:pt x="502830" y="126492"/>
                  <a:pt x="528071" y="118967"/>
                  <a:pt x="537215" y="99631"/>
                </a:cubicBezTo>
                <a:cubicBezTo>
                  <a:pt x="545407" y="82105"/>
                  <a:pt x="538739" y="60960"/>
                  <a:pt x="544073" y="42386"/>
                </a:cubicBezTo>
                <a:cubicBezTo>
                  <a:pt x="552169" y="14288"/>
                  <a:pt x="587221" y="667"/>
                  <a:pt x="615606" y="7906"/>
                </a:cubicBezTo>
                <a:cubicBezTo>
                  <a:pt x="643990" y="15145"/>
                  <a:pt x="665802" y="38005"/>
                  <a:pt x="681900" y="62484"/>
                </a:cubicBezTo>
                <a:cubicBezTo>
                  <a:pt x="699426" y="89059"/>
                  <a:pt x="710094" y="128778"/>
                  <a:pt x="685995" y="149543"/>
                </a:cubicBezTo>
                <a:cubicBezTo>
                  <a:pt x="659707" y="172117"/>
                  <a:pt x="607605" y="156686"/>
                  <a:pt x="593603" y="188404"/>
                </a:cubicBezTo>
                <a:cubicBezTo>
                  <a:pt x="584650" y="208693"/>
                  <a:pt x="600842" y="230505"/>
                  <a:pt x="615796" y="246793"/>
                </a:cubicBezTo>
                <a:lnTo>
                  <a:pt x="715142" y="354235"/>
                </a:lnTo>
                <a:cubicBezTo>
                  <a:pt x="684852" y="359664"/>
                  <a:pt x="667803" y="390906"/>
                  <a:pt x="651991" y="417290"/>
                </a:cubicBezTo>
                <a:cubicBezTo>
                  <a:pt x="636180" y="443675"/>
                  <a:pt x="609510" y="471392"/>
                  <a:pt x="579792" y="463487"/>
                </a:cubicBezTo>
                <a:cubicBezTo>
                  <a:pt x="534262" y="451390"/>
                  <a:pt x="540930" y="375380"/>
                  <a:pt x="499401" y="353187"/>
                </a:cubicBezTo>
                <a:cubicBezTo>
                  <a:pt x="467873" y="336328"/>
                  <a:pt x="430154" y="361283"/>
                  <a:pt x="407199" y="388620"/>
                </a:cubicBezTo>
                <a:cubicBezTo>
                  <a:pt x="390149" y="409004"/>
                  <a:pt x="375290" y="432911"/>
                  <a:pt x="374242" y="459391"/>
                </a:cubicBezTo>
                <a:cubicBezTo>
                  <a:pt x="373195" y="485870"/>
                  <a:pt x="390149" y="514541"/>
                  <a:pt x="416247" y="518636"/>
                </a:cubicBezTo>
                <a:cubicBezTo>
                  <a:pt x="429392" y="520732"/>
                  <a:pt x="443298" y="516636"/>
                  <a:pt x="455967" y="520637"/>
                </a:cubicBezTo>
                <a:cubicBezTo>
                  <a:pt x="474445" y="526447"/>
                  <a:pt x="484161" y="548354"/>
                  <a:pt x="481589" y="567595"/>
                </a:cubicBezTo>
                <a:cubicBezTo>
                  <a:pt x="479017" y="586835"/>
                  <a:pt x="467111" y="603409"/>
                  <a:pt x="453966" y="617696"/>
                </a:cubicBezTo>
                <a:cubicBezTo>
                  <a:pt x="421391" y="653034"/>
                  <a:pt x="379005" y="679133"/>
                  <a:pt x="332809" y="692277"/>
                </a:cubicBezTo>
                <a:cubicBezTo>
                  <a:pt x="320997" y="657416"/>
                  <a:pt x="307758" y="620459"/>
                  <a:pt x="278421" y="598361"/>
                </a:cubicBezTo>
                <a:cubicBezTo>
                  <a:pt x="249084" y="576263"/>
                  <a:pt x="198411" y="578930"/>
                  <a:pt x="183552" y="612553"/>
                </a:cubicBezTo>
                <a:cubicBezTo>
                  <a:pt x="174884" y="632174"/>
                  <a:pt x="180599" y="655796"/>
                  <a:pt x="172027" y="675418"/>
                </a:cubicBezTo>
                <a:cubicBezTo>
                  <a:pt x="164883" y="691705"/>
                  <a:pt x="148881" y="702564"/>
                  <a:pt x="132117" y="708184"/>
                </a:cubicBezTo>
                <a:cubicBezTo>
                  <a:pt x="84873" y="723805"/>
                  <a:pt x="27818" y="698468"/>
                  <a:pt x="7815" y="652939"/>
                </a:cubicBezTo>
                <a:cubicBezTo>
                  <a:pt x="-12187" y="607409"/>
                  <a:pt x="7625" y="548164"/>
                  <a:pt x="51059" y="523970"/>
                </a:cubicBezTo>
                <a:cubicBezTo>
                  <a:pt x="64108" y="516636"/>
                  <a:pt x="79158" y="512064"/>
                  <a:pt x="89540" y="501205"/>
                </a:cubicBezTo>
                <a:cubicBezTo>
                  <a:pt x="108114" y="481870"/>
                  <a:pt x="104685" y="448913"/>
                  <a:pt x="89064" y="427101"/>
                </a:cubicBezTo>
                <a:cubicBezTo>
                  <a:pt x="73443" y="405289"/>
                  <a:pt x="48964" y="391954"/>
                  <a:pt x="2958" y="351472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0" name="Google Shape;370;p10"/>
          <p:cNvSpPr/>
          <p:nvPr/>
        </p:nvSpPr>
        <p:spPr>
          <a:xfrm>
            <a:off x="5077376" y="926200"/>
            <a:ext cx="739500" cy="859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71" name="Google Shape;371;p10"/>
          <p:cNvGrpSpPr/>
          <p:nvPr/>
        </p:nvGrpSpPr>
        <p:grpSpPr>
          <a:xfrm>
            <a:off x="5147599" y="890737"/>
            <a:ext cx="714761" cy="797669"/>
            <a:chOff x="5932213" y="4153080"/>
            <a:chExt cx="714761" cy="797669"/>
          </a:xfrm>
        </p:grpSpPr>
        <p:sp>
          <p:nvSpPr>
            <p:cNvPr id="372" name="Google Shape;372;p10"/>
            <p:cNvSpPr/>
            <p:nvPr/>
          </p:nvSpPr>
          <p:spPr>
            <a:xfrm>
              <a:off x="6140446" y="4442969"/>
              <a:ext cx="302911" cy="462703"/>
            </a:xfrm>
            <a:custGeom>
              <a:avLst/>
              <a:gdLst/>
              <a:ahLst/>
              <a:cxnLst/>
              <a:rect l="l" t="t" r="r" b="b"/>
              <a:pathLst>
                <a:path w="302911" h="462703" extrusionOk="0">
                  <a:moveTo>
                    <a:pt x="140740" y="462655"/>
                  </a:moveTo>
                  <a:cubicBezTo>
                    <a:pt x="129652" y="463361"/>
                    <a:pt x="119693" y="456369"/>
                    <a:pt x="117716" y="446340"/>
                  </a:cubicBezTo>
                  <a:cubicBezTo>
                    <a:pt x="110794" y="411873"/>
                    <a:pt x="93278" y="335312"/>
                    <a:pt x="67569" y="296537"/>
                  </a:cubicBezTo>
                  <a:cubicBezTo>
                    <a:pt x="33739" y="245614"/>
                    <a:pt x="-3483" y="191301"/>
                    <a:pt x="261" y="131832"/>
                  </a:cubicBezTo>
                  <a:cubicBezTo>
                    <a:pt x="3015" y="88325"/>
                    <a:pt x="29501" y="46584"/>
                    <a:pt x="69477" y="22641"/>
                  </a:cubicBezTo>
                  <a:cubicBezTo>
                    <a:pt x="109523" y="-1231"/>
                    <a:pt x="162070" y="-6670"/>
                    <a:pt x="206919" y="8445"/>
                  </a:cubicBezTo>
                  <a:cubicBezTo>
                    <a:pt x="223234" y="13954"/>
                    <a:pt x="238561" y="22005"/>
                    <a:pt x="251274" y="32812"/>
                  </a:cubicBezTo>
                  <a:cubicBezTo>
                    <a:pt x="275075" y="52940"/>
                    <a:pt x="288706" y="81333"/>
                    <a:pt x="296052" y="110220"/>
                  </a:cubicBezTo>
                  <a:cubicBezTo>
                    <a:pt x="308694" y="160154"/>
                    <a:pt x="303750" y="213620"/>
                    <a:pt x="282138" y="260941"/>
                  </a:cubicBezTo>
                  <a:cubicBezTo>
                    <a:pt x="269919" y="287709"/>
                    <a:pt x="252474" y="312641"/>
                    <a:pt x="243858" y="340609"/>
                  </a:cubicBezTo>
                  <a:cubicBezTo>
                    <a:pt x="236018" y="366247"/>
                    <a:pt x="238561" y="411096"/>
                    <a:pt x="240891" y="436664"/>
                  </a:cubicBezTo>
                  <a:cubicBezTo>
                    <a:pt x="241880" y="447399"/>
                    <a:pt x="233051" y="456722"/>
                    <a:pt x="221327" y="457428"/>
                  </a:cubicBezTo>
                  <a:lnTo>
                    <a:pt x="140740" y="462513"/>
                  </a:ln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3" name="Google Shape;373;p10"/>
            <p:cNvSpPr/>
            <p:nvPr/>
          </p:nvSpPr>
          <p:spPr>
            <a:xfrm>
              <a:off x="6204765" y="4536238"/>
              <a:ext cx="162465" cy="244655"/>
            </a:xfrm>
            <a:custGeom>
              <a:avLst/>
              <a:gdLst/>
              <a:ahLst/>
              <a:cxnLst/>
              <a:rect l="l" t="t" r="r" b="b"/>
              <a:pathLst>
                <a:path w="162465" h="244655" extrusionOk="0">
                  <a:moveTo>
                    <a:pt x="72537" y="244656"/>
                  </a:moveTo>
                  <a:cubicBezTo>
                    <a:pt x="75363" y="183421"/>
                    <a:pt x="65687" y="121622"/>
                    <a:pt x="44145" y="64201"/>
                  </a:cubicBezTo>
                  <a:cubicBezTo>
                    <a:pt x="40896" y="55655"/>
                    <a:pt x="37152" y="46756"/>
                    <a:pt x="30090" y="40964"/>
                  </a:cubicBezTo>
                  <a:cubicBezTo>
                    <a:pt x="23027" y="35173"/>
                    <a:pt x="11585" y="33619"/>
                    <a:pt x="5017" y="40046"/>
                  </a:cubicBezTo>
                  <a:cubicBezTo>
                    <a:pt x="1415" y="43577"/>
                    <a:pt x="-68" y="48804"/>
                    <a:pt x="2" y="53819"/>
                  </a:cubicBezTo>
                  <a:cubicBezTo>
                    <a:pt x="214" y="65402"/>
                    <a:pt x="8054" y="75784"/>
                    <a:pt x="17942" y="81787"/>
                  </a:cubicBezTo>
                  <a:cubicBezTo>
                    <a:pt x="27830" y="87791"/>
                    <a:pt x="39483" y="90051"/>
                    <a:pt x="50925" y="91534"/>
                  </a:cubicBezTo>
                  <a:cubicBezTo>
                    <a:pt x="58765" y="92523"/>
                    <a:pt x="67099" y="93159"/>
                    <a:pt x="74232" y="89768"/>
                  </a:cubicBezTo>
                  <a:cubicBezTo>
                    <a:pt x="86734" y="83836"/>
                    <a:pt x="90972" y="68439"/>
                    <a:pt x="93796" y="54878"/>
                  </a:cubicBezTo>
                  <a:cubicBezTo>
                    <a:pt x="95915" y="44849"/>
                    <a:pt x="97964" y="34608"/>
                    <a:pt x="96622" y="24437"/>
                  </a:cubicBezTo>
                  <a:cubicBezTo>
                    <a:pt x="95280" y="14267"/>
                    <a:pt x="89700" y="4096"/>
                    <a:pt x="80307" y="0"/>
                  </a:cubicBezTo>
                  <a:cubicBezTo>
                    <a:pt x="65404" y="17304"/>
                    <a:pt x="65969" y="45838"/>
                    <a:pt x="81507" y="62576"/>
                  </a:cubicBezTo>
                  <a:cubicBezTo>
                    <a:pt x="97046" y="79315"/>
                    <a:pt x="125508" y="81929"/>
                    <a:pt x="143872" y="68368"/>
                  </a:cubicBezTo>
                  <a:cubicBezTo>
                    <a:pt x="162235" y="54808"/>
                    <a:pt x="168027" y="26839"/>
                    <a:pt x="156585" y="7063"/>
                  </a:cubicBezTo>
                  <a:cubicBezTo>
                    <a:pt x="155172" y="4591"/>
                    <a:pt x="152983" y="1977"/>
                    <a:pt x="150158" y="2048"/>
                  </a:cubicBezTo>
                  <a:cubicBezTo>
                    <a:pt x="148180" y="2048"/>
                    <a:pt x="146485" y="3461"/>
                    <a:pt x="145073" y="4803"/>
                  </a:cubicBezTo>
                  <a:cubicBezTo>
                    <a:pt x="130382" y="18999"/>
                    <a:pt x="127274" y="41035"/>
                    <a:pt x="125226" y="61376"/>
                  </a:cubicBezTo>
                  <a:cubicBezTo>
                    <a:pt x="119223" y="122610"/>
                    <a:pt x="116680" y="187023"/>
                    <a:pt x="142389" y="24296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4" name="Google Shape;374;p10"/>
            <p:cNvSpPr/>
            <p:nvPr/>
          </p:nvSpPr>
          <p:spPr>
            <a:xfrm>
              <a:off x="6237962" y="4782446"/>
              <a:ext cx="141256" cy="5934"/>
            </a:xfrm>
            <a:custGeom>
              <a:avLst/>
              <a:gdLst/>
              <a:ahLst/>
              <a:cxnLst/>
              <a:rect l="l" t="t" r="r" b="b"/>
              <a:pathLst>
                <a:path w="141256" h="5934" extrusionOk="0">
                  <a:moveTo>
                    <a:pt x="0" y="5934"/>
                  </a:moveTo>
                  <a:cubicBezTo>
                    <a:pt x="46968" y="1909"/>
                    <a:pt x="94077" y="-69"/>
                    <a:pt x="141256" y="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5" name="Google Shape;375;p10"/>
            <p:cNvSpPr/>
            <p:nvPr/>
          </p:nvSpPr>
          <p:spPr>
            <a:xfrm>
              <a:off x="6244177" y="4807380"/>
              <a:ext cx="130662" cy="5156"/>
            </a:xfrm>
            <a:custGeom>
              <a:avLst/>
              <a:gdLst/>
              <a:ahLst/>
              <a:cxnLst/>
              <a:rect l="l" t="t" r="r" b="b"/>
              <a:pathLst>
                <a:path w="130662" h="5156" extrusionOk="0">
                  <a:moveTo>
                    <a:pt x="0" y="5156"/>
                  </a:moveTo>
                  <a:lnTo>
                    <a:pt x="130662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6" name="Google Shape;376;p10"/>
            <p:cNvSpPr/>
            <p:nvPr/>
          </p:nvSpPr>
          <p:spPr>
            <a:xfrm>
              <a:off x="6269109" y="4834857"/>
              <a:ext cx="109968" cy="3740"/>
            </a:xfrm>
            <a:custGeom>
              <a:avLst/>
              <a:gdLst/>
              <a:ahLst/>
              <a:cxnLst/>
              <a:rect l="l" t="t" r="r" b="b"/>
              <a:pathLst>
                <a:path w="109968" h="3740" extrusionOk="0">
                  <a:moveTo>
                    <a:pt x="0" y="3741"/>
                  </a:moveTo>
                  <a:cubicBezTo>
                    <a:pt x="36162" y="280"/>
                    <a:pt x="73241" y="-780"/>
                    <a:pt x="109968" y="562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7" name="Google Shape;377;p10"/>
            <p:cNvSpPr/>
            <p:nvPr/>
          </p:nvSpPr>
          <p:spPr>
            <a:xfrm>
              <a:off x="6252511" y="4861622"/>
              <a:ext cx="113217" cy="4750"/>
            </a:xfrm>
            <a:custGeom>
              <a:avLst/>
              <a:gdLst/>
              <a:ahLst/>
              <a:cxnLst/>
              <a:rect l="l" t="t" r="r" b="b"/>
              <a:pathLst>
                <a:path w="113217" h="4750" extrusionOk="0">
                  <a:moveTo>
                    <a:pt x="0" y="4096"/>
                  </a:moveTo>
                  <a:cubicBezTo>
                    <a:pt x="37857" y="5721"/>
                    <a:pt x="75996" y="4308"/>
                    <a:pt x="11321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8" name="Google Shape;378;p10"/>
            <p:cNvSpPr/>
            <p:nvPr/>
          </p:nvSpPr>
          <p:spPr>
            <a:xfrm>
              <a:off x="6283023" y="4900609"/>
              <a:ext cx="82633" cy="50140"/>
            </a:xfrm>
            <a:custGeom>
              <a:avLst/>
              <a:gdLst/>
              <a:ahLst/>
              <a:cxnLst/>
              <a:rect l="l" t="t" r="r" b="b"/>
              <a:pathLst>
                <a:path w="82633" h="50140" extrusionOk="0">
                  <a:moveTo>
                    <a:pt x="0" y="7840"/>
                  </a:moveTo>
                  <a:cubicBezTo>
                    <a:pt x="1766" y="21118"/>
                    <a:pt x="4238" y="35879"/>
                    <a:pt x="14761" y="44143"/>
                  </a:cubicBezTo>
                  <a:cubicBezTo>
                    <a:pt x="26203" y="53113"/>
                    <a:pt x="42942" y="50852"/>
                    <a:pt x="56220" y="44990"/>
                  </a:cubicBezTo>
                  <a:cubicBezTo>
                    <a:pt x="65049" y="41106"/>
                    <a:pt x="73524" y="35526"/>
                    <a:pt x="78539" y="27262"/>
                  </a:cubicBezTo>
                  <a:cubicBezTo>
                    <a:pt x="83553" y="18999"/>
                    <a:pt x="84401" y="7699"/>
                    <a:pt x="7860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9" name="Google Shape;379;p10"/>
            <p:cNvSpPr/>
            <p:nvPr/>
          </p:nvSpPr>
          <p:spPr>
            <a:xfrm>
              <a:off x="5981441" y="4729830"/>
              <a:ext cx="80868" cy="47956"/>
            </a:xfrm>
            <a:custGeom>
              <a:avLst/>
              <a:gdLst/>
              <a:ahLst/>
              <a:cxnLst/>
              <a:rect l="l" t="t" r="r" b="b"/>
              <a:pathLst>
                <a:path w="80868" h="47956" extrusionOk="0">
                  <a:moveTo>
                    <a:pt x="0" y="47956"/>
                  </a:moveTo>
                  <a:cubicBezTo>
                    <a:pt x="26627" y="31430"/>
                    <a:pt x="53607" y="15397"/>
                    <a:pt x="80869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0" name="Google Shape;380;p10"/>
            <p:cNvSpPr/>
            <p:nvPr/>
          </p:nvSpPr>
          <p:spPr>
            <a:xfrm>
              <a:off x="5932213" y="4591823"/>
              <a:ext cx="84330" cy="7486"/>
            </a:xfrm>
            <a:custGeom>
              <a:avLst/>
              <a:gdLst/>
              <a:ahLst/>
              <a:cxnLst/>
              <a:rect l="l" t="t" r="r" b="b"/>
              <a:pathLst>
                <a:path w="84330" h="7486" extrusionOk="0">
                  <a:moveTo>
                    <a:pt x="0" y="7487"/>
                  </a:moveTo>
                  <a:lnTo>
                    <a:pt x="8433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1" name="Google Shape;381;p10"/>
            <p:cNvSpPr/>
            <p:nvPr/>
          </p:nvSpPr>
          <p:spPr>
            <a:xfrm>
              <a:off x="5979110" y="4302529"/>
              <a:ext cx="85954" cy="51629"/>
            </a:xfrm>
            <a:custGeom>
              <a:avLst/>
              <a:gdLst/>
              <a:ahLst/>
              <a:cxnLst/>
              <a:rect l="l" t="t" r="r" b="b"/>
              <a:pathLst>
                <a:path w="85954" h="51629" extrusionOk="0">
                  <a:moveTo>
                    <a:pt x="85954" y="51629"/>
                  </a:moveTo>
                  <a:cubicBezTo>
                    <a:pt x="56432" y="35950"/>
                    <a:pt x="27686" y="18717"/>
                    <a:pt x="0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2" name="Google Shape;382;p10"/>
            <p:cNvSpPr/>
            <p:nvPr/>
          </p:nvSpPr>
          <p:spPr>
            <a:xfrm>
              <a:off x="6260182" y="4153080"/>
              <a:ext cx="7019" cy="103187"/>
            </a:xfrm>
            <a:custGeom>
              <a:avLst/>
              <a:gdLst/>
              <a:ahLst/>
              <a:cxnLst/>
              <a:rect l="l" t="t" r="r" b="b"/>
              <a:pathLst>
                <a:path w="7019" h="103187" extrusionOk="0">
                  <a:moveTo>
                    <a:pt x="7020" y="103188"/>
                  </a:moveTo>
                  <a:cubicBezTo>
                    <a:pt x="1017" y="69216"/>
                    <a:pt x="-1173" y="34537"/>
                    <a:pt x="593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3" name="Google Shape;383;p10"/>
            <p:cNvSpPr/>
            <p:nvPr/>
          </p:nvSpPr>
          <p:spPr>
            <a:xfrm>
              <a:off x="6450059" y="4228511"/>
              <a:ext cx="68368" cy="90969"/>
            </a:xfrm>
            <a:custGeom>
              <a:avLst/>
              <a:gdLst/>
              <a:ahLst/>
              <a:cxnLst/>
              <a:rect l="l" t="t" r="r" b="b"/>
              <a:pathLst>
                <a:path w="68368" h="90969" extrusionOk="0">
                  <a:moveTo>
                    <a:pt x="0" y="90969"/>
                  </a:moveTo>
                  <a:lnTo>
                    <a:pt x="68368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4" name="Google Shape;384;p10"/>
            <p:cNvSpPr/>
            <p:nvPr/>
          </p:nvSpPr>
          <p:spPr>
            <a:xfrm>
              <a:off x="6532270" y="4394417"/>
              <a:ext cx="102340" cy="33195"/>
            </a:xfrm>
            <a:custGeom>
              <a:avLst/>
              <a:gdLst/>
              <a:ahLst/>
              <a:cxnLst/>
              <a:rect l="l" t="t" r="r" b="b"/>
              <a:pathLst>
                <a:path w="102340" h="33195" extrusionOk="0">
                  <a:moveTo>
                    <a:pt x="0" y="33195"/>
                  </a:moveTo>
                  <a:cubicBezTo>
                    <a:pt x="19776" y="29805"/>
                    <a:pt x="38775" y="22954"/>
                    <a:pt x="57703" y="16103"/>
                  </a:cubicBezTo>
                  <a:lnTo>
                    <a:pt x="102340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5" name="Google Shape;385;p10"/>
            <p:cNvSpPr/>
            <p:nvPr/>
          </p:nvSpPr>
          <p:spPr>
            <a:xfrm>
              <a:off x="6565395" y="4557475"/>
              <a:ext cx="81579" cy="4259"/>
            </a:xfrm>
            <a:custGeom>
              <a:avLst/>
              <a:gdLst/>
              <a:ahLst/>
              <a:cxnLst/>
              <a:rect l="l" t="t" r="r" b="b"/>
              <a:pathLst>
                <a:path w="81579" h="4259" extrusionOk="0">
                  <a:moveTo>
                    <a:pt x="0" y="4260"/>
                  </a:moveTo>
                  <a:lnTo>
                    <a:pt x="78397" y="2776"/>
                  </a:lnTo>
                  <a:cubicBezTo>
                    <a:pt x="79598" y="2776"/>
                    <a:pt x="81010" y="2565"/>
                    <a:pt x="81505" y="1505"/>
                  </a:cubicBezTo>
                  <a:cubicBezTo>
                    <a:pt x="81999" y="446"/>
                    <a:pt x="79881" y="-684"/>
                    <a:pt x="79739" y="516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6" name="Google Shape;386;p10"/>
            <p:cNvSpPr/>
            <p:nvPr/>
          </p:nvSpPr>
          <p:spPr>
            <a:xfrm>
              <a:off x="6548585" y="4692892"/>
              <a:ext cx="97325" cy="45272"/>
            </a:xfrm>
            <a:custGeom>
              <a:avLst/>
              <a:gdLst/>
              <a:ahLst/>
              <a:cxnLst/>
              <a:rect l="l" t="t" r="r" b="b"/>
              <a:pathLst>
                <a:path w="97325" h="45272" extrusionOk="0">
                  <a:moveTo>
                    <a:pt x="0" y="0"/>
                  </a:moveTo>
                  <a:cubicBezTo>
                    <a:pt x="33336" y="13137"/>
                    <a:pt x="65826" y="28251"/>
                    <a:pt x="97325" y="45273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87" name="Google Shape;387;p10"/>
          <p:cNvSpPr/>
          <p:nvPr/>
        </p:nvSpPr>
        <p:spPr>
          <a:xfrm rot="10114145" flipH="1">
            <a:off x="4295394" y="5483630"/>
            <a:ext cx="5455075" cy="429327"/>
          </a:xfrm>
          <a:custGeom>
            <a:avLst/>
            <a:gdLst/>
            <a:ahLst/>
            <a:cxnLst/>
            <a:rect l="l" t="t" r="r" b="b"/>
            <a:pathLst>
              <a:path w="367104" h="25643" extrusionOk="0">
                <a:moveTo>
                  <a:pt x="0" y="25643"/>
                </a:moveTo>
                <a:cubicBezTo>
                  <a:pt x="7545" y="24000"/>
                  <a:pt x="25624" y="16529"/>
                  <a:pt x="45271" y="15782"/>
                </a:cubicBezTo>
                <a:cubicBezTo>
                  <a:pt x="64919" y="15035"/>
                  <a:pt x="95548" y="22654"/>
                  <a:pt x="117885" y="21160"/>
                </a:cubicBezTo>
                <a:cubicBezTo>
                  <a:pt x="140222" y="19666"/>
                  <a:pt x="158750" y="6966"/>
                  <a:pt x="179294" y="6817"/>
                </a:cubicBezTo>
                <a:cubicBezTo>
                  <a:pt x="199838" y="6668"/>
                  <a:pt x="218066" y="21385"/>
                  <a:pt x="241150" y="20264"/>
                </a:cubicBezTo>
                <a:cubicBezTo>
                  <a:pt x="264234" y="19143"/>
                  <a:pt x="296806" y="840"/>
                  <a:pt x="317798" y="93"/>
                </a:cubicBezTo>
                <a:cubicBezTo>
                  <a:pt x="338790" y="-654"/>
                  <a:pt x="358886" y="13167"/>
                  <a:pt x="367104" y="1578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</p:sp>
      <p:grpSp>
        <p:nvGrpSpPr>
          <p:cNvPr id="388" name="Google Shape;388;p10"/>
          <p:cNvGrpSpPr/>
          <p:nvPr/>
        </p:nvGrpSpPr>
        <p:grpSpPr>
          <a:xfrm rot="742108">
            <a:off x="9674261" y="4568293"/>
            <a:ext cx="685711" cy="709428"/>
            <a:chOff x="8025585" y="-543333"/>
            <a:chExt cx="685704" cy="709421"/>
          </a:xfrm>
        </p:grpSpPr>
        <p:sp>
          <p:nvSpPr>
            <p:cNvPr id="389" name="Google Shape;389;p10"/>
            <p:cNvSpPr/>
            <p:nvPr/>
          </p:nvSpPr>
          <p:spPr>
            <a:xfrm>
              <a:off x="8025585" y="-541714"/>
              <a:ext cx="684847" cy="707802"/>
            </a:xfrm>
            <a:custGeom>
              <a:avLst/>
              <a:gdLst/>
              <a:ahLst/>
              <a:cxnLst/>
              <a:rect l="l" t="t" r="r" b="b"/>
              <a:pathLst>
                <a:path w="684847" h="707802" extrusionOk="0">
                  <a:moveTo>
                    <a:pt x="212027" y="376333"/>
                  </a:moveTo>
                  <a:lnTo>
                    <a:pt x="169355" y="534924"/>
                  </a:lnTo>
                  <a:cubicBezTo>
                    <a:pt x="196691" y="530161"/>
                    <a:pt x="216789" y="507873"/>
                    <a:pt x="238125" y="490157"/>
                  </a:cubicBezTo>
                  <a:cubicBezTo>
                    <a:pt x="259461" y="472440"/>
                    <a:pt x="289656" y="458153"/>
                    <a:pt x="313944" y="471487"/>
                  </a:cubicBezTo>
                  <a:cubicBezTo>
                    <a:pt x="390525" y="542163"/>
                    <a:pt x="458914" y="621602"/>
                    <a:pt x="517493" y="707803"/>
                  </a:cubicBezTo>
                  <a:cubicBezTo>
                    <a:pt x="500158" y="645319"/>
                    <a:pt x="517589" y="579120"/>
                    <a:pt x="535305" y="516731"/>
                  </a:cubicBezTo>
                  <a:cubicBezTo>
                    <a:pt x="584073" y="344233"/>
                    <a:pt x="634460" y="172117"/>
                    <a:pt x="684848" y="0"/>
                  </a:cubicBezTo>
                  <a:cubicBezTo>
                    <a:pt x="522161" y="68675"/>
                    <a:pt x="350806" y="113919"/>
                    <a:pt x="180118" y="158972"/>
                  </a:cubicBezTo>
                  <a:lnTo>
                    <a:pt x="0" y="206502"/>
                  </a:lnTo>
                  <a:cubicBezTo>
                    <a:pt x="83534" y="240316"/>
                    <a:pt x="155639" y="301466"/>
                    <a:pt x="212027" y="37633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0" name="Google Shape;390;p10"/>
            <p:cNvSpPr/>
            <p:nvPr/>
          </p:nvSpPr>
          <p:spPr>
            <a:xfrm>
              <a:off x="8239326" y="-543333"/>
              <a:ext cx="471963" cy="480440"/>
            </a:xfrm>
            <a:custGeom>
              <a:avLst/>
              <a:gdLst/>
              <a:ahLst/>
              <a:cxnLst/>
              <a:rect l="l" t="t" r="r" b="b"/>
              <a:pathLst>
                <a:path w="471963" h="480440" extrusionOk="0">
                  <a:moveTo>
                    <a:pt x="0" y="371380"/>
                  </a:moveTo>
                  <a:cubicBezTo>
                    <a:pt x="156210" y="246221"/>
                    <a:pt x="313563" y="122396"/>
                    <a:pt x="471964" y="0"/>
                  </a:cubicBezTo>
                  <a:cubicBezTo>
                    <a:pt x="355282" y="162877"/>
                    <a:pt x="238506" y="325850"/>
                    <a:pt x="110966" y="48044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8 Three columns">
  <p:cSld name="CUSTOM_8"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1"/>
          <p:cNvSpPr/>
          <p:nvPr/>
        </p:nvSpPr>
        <p:spPr>
          <a:xfrm>
            <a:off x="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3" name="Google Shape;393;p11"/>
          <p:cNvSpPr/>
          <p:nvPr/>
        </p:nvSpPr>
        <p:spPr>
          <a:xfrm>
            <a:off x="462403" y="589064"/>
            <a:ext cx="11267100" cy="58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4" name="Google Shape;394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56791" y="-76188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sp>
        <p:nvSpPr>
          <p:cNvPr id="395" name="Google Shape;395;p11"/>
          <p:cNvSpPr txBox="1">
            <a:spLocks noGrp="1"/>
          </p:cNvSpPr>
          <p:nvPr>
            <p:ph type="subTitle" idx="1"/>
          </p:nvPr>
        </p:nvSpPr>
        <p:spPr>
          <a:xfrm>
            <a:off x="1217550" y="1898902"/>
            <a:ext cx="9755100" cy="4104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96" name="Google Shape;396;p11"/>
          <p:cNvSpPr txBox="1">
            <a:spLocks noGrp="1"/>
          </p:cNvSpPr>
          <p:nvPr>
            <p:ph type="subTitle" idx="2"/>
          </p:nvPr>
        </p:nvSpPr>
        <p:spPr>
          <a:xfrm>
            <a:off x="1217550" y="3250751"/>
            <a:ext cx="9755100" cy="4104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97" name="Google Shape;397;p11"/>
          <p:cNvSpPr txBox="1">
            <a:spLocks noGrp="1"/>
          </p:cNvSpPr>
          <p:nvPr>
            <p:ph type="subTitle" idx="3"/>
          </p:nvPr>
        </p:nvSpPr>
        <p:spPr>
          <a:xfrm>
            <a:off x="1217550" y="4526402"/>
            <a:ext cx="9755100" cy="410400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 b="1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398" name="Google Shape;398;p11"/>
          <p:cNvSpPr txBox="1">
            <a:spLocks noGrp="1"/>
          </p:cNvSpPr>
          <p:nvPr>
            <p:ph type="title"/>
          </p:nvPr>
        </p:nvSpPr>
        <p:spPr>
          <a:xfrm>
            <a:off x="1218450" y="942774"/>
            <a:ext cx="9755100" cy="715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399" name="Google Shape;399;p11"/>
          <p:cNvSpPr txBox="1">
            <a:spLocks noGrp="1"/>
          </p:cNvSpPr>
          <p:nvPr>
            <p:ph type="body" idx="4"/>
          </p:nvPr>
        </p:nvSpPr>
        <p:spPr>
          <a:xfrm>
            <a:off x="1217550" y="2309394"/>
            <a:ext cx="9755100" cy="8673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400" name="Google Shape;400;p11"/>
          <p:cNvSpPr txBox="1">
            <a:spLocks noGrp="1"/>
          </p:cNvSpPr>
          <p:nvPr>
            <p:ph type="body" idx="5"/>
          </p:nvPr>
        </p:nvSpPr>
        <p:spPr>
          <a:xfrm>
            <a:off x="1217550" y="3650530"/>
            <a:ext cx="9755100" cy="865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401" name="Google Shape;401;p11"/>
          <p:cNvSpPr txBox="1">
            <a:spLocks noGrp="1"/>
          </p:cNvSpPr>
          <p:nvPr>
            <p:ph type="body" idx="6"/>
          </p:nvPr>
        </p:nvSpPr>
        <p:spPr>
          <a:xfrm>
            <a:off x="1217550" y="4913779"/>
            <a:ext cx="9756900" cy="865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grpSp>
        <p:nvGrpSpPr>
          <p:cNvPr id="402" name="Google Shape;402;p11"/>
          <p:cNvGrpSpPr/>
          <p:nvPr/>
        </p:nvGrpSpPr>
        <p:grpSpPr>
          <a:xfrm rot="-5192582">
            <a:off x="10617963" y="5310219"/>
            <a:ext cx="377945" cy="1362233"/>
            <a:chOff x="2748074" y="4303871"/>
            <a:chExt cx="377938" cy="1362206"/>
          </a:xfrm>
        </p:grpSpPr>
        <p:sp>
          <p:nvSpPr>
            <p:cNvPr id="403" name="Google Shape;403;p11"/>
            <p:cNvSpPr/>
            <p:nvPr/>
          </p:nvSpPr>
          <p:spPr>
            <a:xfrm>
              <a:off x="2748074" y="4326119"/>
              <a:ext cx="377938" cy="1339958"/>
            </a:xfrm>
            <a:custGeom>
              <a:avLst/>
              <a:gdLst/>
              <a:ahLst/>
              <a:cxnLst/>
              <a:rect l="l" t="t" r="r" b="b"/>
              <a:pathLst>
                <a:path w="377938" h="1339958" extrusionOk="0">
                  <a:moveTo>
                    <a:pt x="377939" y="1339958"/>
                  </a:moveTo>
                  <a:cubicBezTo>
                    <a:pt x="225806" y="1229072"/>
                    <a:pt x="122688" y="1061260"/>
                    <a:pt x="58629" y="884195"/>
                  </a:cubicBezTo>
                  <a:cubicBezTo>
                    <a:pt x="38853" y="829599"/>
                    <a:pt x="22467" y="773661"/>
                    <a:pt x="12155" y="716523"/>
                  </a:cubicBezTo>
                  <a:cubicBezTo>
                    <a:pt x="-33965" y="460143"/>
                    <a:pt x="53261" y="183563"/>
                    <a:pt x="238095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4" name="Google Shape;404;p11"/>
            <p:cNvSpPr/>
            <p:nvPr/>
          </p:nvSpPr>
          <p:spPr>
            <a:xfrm>
              <a:off x="2804725" y="4303871"/>
              <a:ext cx="203762" cy="172473"/>
            </a:xfrm>
            <a:custGeom>
              <a:avLst/>
              <a:gdLst/>
              <a:ahLst/>
              <a:cxnLst/>
              <a:rect l="l" t="t" r="r" b="b"/>
              <a:pathLst>
                <a:path w="203762" h="172473" extrusionOk="0">
                  <a:moveTo>
                    <a:pt x="0" y="80304"/>
                  </a:moveTo>
                  <a:lnTo>
                    <a:pt x="136101" y="25850"/>
                  </a:lnTo>
                  <a:cubicBezTo>
                    <a:pt x="153546" y="18858"/>
                    <a:pt x="171203" y="11795"/>
                    <a:pt x="185823" y="0"/>
                  </a:cubicBezTo>
                  <a:cubicBezTo>
                    <a:pt x="181656" y="57986"/>
                    <a:pt x="187800" y="116607"/>
                    <a:pt x="203762" y="17247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5" name="Google Shape;405;p11"/>
          <p:cNvGrpSpPr/>
          <p:nvPr/>
        </p:nvGrpSpPr>
        <p:grpSpPr>
          <a:xfrm rot="-10057892">
            <a:off x="10756260" y="700450"/>
            <a:ext cx="741052" cy="743051"/>
            <a:chOff x="7970244" y="-543333"/>
            <a:chExt cx="741045" cy="743044"/>
          </a:xfrm>
        </p:grpSpPr>
        <p:sp>
          <p:nvSpPr>
            <p:cNvPr id="406" name="Google Shape;406;p11"/>
            <p:cNvSpPr/>
            <p:nvPr/>
          </p:nvSpPr>
          <p:spPr>
            <a:xfrm>
              <a:off x="8025585" y="-541714"/>
              <a:ext cx="684847" cy="707802"/>
            </a:xfrm>
            <a:custGeom>
              <a:avLst/>
              <a:gdLst/>
              <a:ahLst/>
              <a:cxnLst/>
              <a:rect l="l" t="t" r="r" b="b"/>
              <a:pathLst>
                <a:path w="684847" h="707802" extrusionOk="0">
                  <a:moveTo>
                    <a:pt x="212027" y="376333"/>
                  </a:moveTo>
                  <a:lnTo>
                    <a:pt x="169355" y="534924"/>
                  </a:lnTo>
                  <a:cubicBezTo>
                    <a:pt x="196691" y="530161"/>
                    <a:pt x="216789" y="507873"/>
                    <a:pt x="238125" y="490157"/>
                  </a:cubicBezTo>
                  <a:cubicBezTo>
                    <a:pt x="259461" y="472440"/>
                    <a:pt x="289656" y="458153"/>
                    <a:pt x="313944" y="471487"/>
                  </a:cubicBezTo>
                  <a:cubicBezTo>
                    <a:pt x="390525" y="542163"/>
                    <a:pt x="458914" y="621602"/>
                    <a:pt x="517493" y="707803"/>
                  </a:cubicBezTo>
                  <a:cubicBezTo>
                    <a:pt x="500158" y="645319"/>
                    <a:pt x="517589" y="579120"/>
                    <a:pt x="535305" y="516731"/>
                  </a:cubicBezTo>
                  <a:cubicBezTo>
                    <a:pt x="584073" y="344233"/>
                    <a:pt x="634460" y="172117"/>
                    <a:pt x="684848" y="0"/>
                  </a:cubicBezTo>
                  <a:cubicBezTo>
                    <a:pt x="522161" y="68675"/>
                    <a:pt x="350806" y="113919"/>
                    <a:pt x="180118" y="158972"/>
                  </a:cubicBezTo>
                  <a:lnTo>
                    <a:pt x="0" y="206502"/>
                  </a:lnTo>
                  <a:cubicBezTo>
                    <a:pt x="83534" y="240316"/>
                    <a:pt x="155639" y="301466"/>
                    <a:pt x="212027" y="376333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7" name="Google Shape;407;p11"/>
            <p:cNvSpPr/>
            <p:nvPr/>
          </p:nvSpPr>
          <p:spPr>
            <a:xfrm>
              <a:off x="8239326" y="-543333"/>
              <a:ext cx="471963" cy="480440"/>
            </a:xfrm>
            <a:custGeom>
              <a:avLst/>
              <a:gdLst/>
              <a:ahLst/>
              <a:cxnLst/>
              <a:rect l="l" t="t" r="r" b="b"/>
              <a:pathLst>
                <a:path w="471963" h="480440" extrusionOk="0">
                  <a:moveTo>
                    <a:pt x="0" y="371380"/>
                  </a:moveTo>
                  <a:cubicBezTo>
                    <a:pt x="156210" y="246221"/>
                    <a:pt x="313563" y="122396"/>
                    <a:pt x="471964" y="0"/>
                  </a:cubicBezTo>
                  <a:cubicBezTo>
                    <a:pt x="355282" y="162877"/>
                    <a:pt x="238506" y="325850"/>
                    <a:pt x="110966" y="48044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8" name="Google Shape;408;p11"/>
            <p:cNvSpPr/>
            <p:nvPr/>
          </p:nvSpPr>
          <p:spPr>
            <a:xfrm>
              <a:off x="7970244" y="166945"/>
              <a:ext cx="47815" cy="32766"/>
            </a:xfrm>
            <a:custGeom>
              <a:avLst/>
              <a:gdLst/>
              <a:ahLst/>
              <a:cxnLst/>
              <a:rect l="l" t="t" r="r" b="b"/>
              <a:pathLst>
                <a:path w="47815" h="32766" extrusionOk="0">
                  <a:moveTo>
                    <a:pt x="0" y="32766"/>
                  </a:moveTo>
                  <a:lnTo>
                    <a:pt x="47816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9" name="Google Shape;409;p11"/>
            <p:cNvSpPr/>
            <p:nvPr/>
          </p:nvSpPr>
          <p:spPr>
            <a:xfrm>
              <a:off x="8088640" y="33595"/>
              <a:ext cx="52863" cy="52863"/>
            </a:xfrm>
            <a:custGeom>
              <a:avLst/>
              <a:gdLst/>
              <a:ahLst/>
              <a:cxnLst/>
              <a:rect l="l" t="t" r="r" b="b"/>
              <a:pathLst>
                <a:path w="52863" h="52863" extrusionOk="0">
                  <a:moveTo>
                    <a:pt x="0" y="52864"/>
                  </a:moveTo>
                  <a:lnTo>
                    <a:pt x="52864" y="0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0" name="Google Shape;410;p11"/>
          <p:cNvSpPr/>
          <p:nvPr/>
        </p:nvSpPr>
        <p:spPr>
          <a:xfrm rot="5400000">
            <a:off x="-462658" y="6119355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6 Title and text left">
  <p:cSld name="CUSTOM_15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p18"/>
          <p:cNvSpPr/>
          <p:nvPr/>
        </p:nvSpPr>
        <p:spPr>
          <a:xfrm>
            <a:off x="0" y="5064596"/>
            <a:ext cx="2660700" cy="17934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18"/>
          <p:cNvSpPr/>
          <p:nvPr/>
        </p:nvSpPr>
        <p:spPr>
          <a:xfrm>
            <a:off x="462403" y="589064"/>
            <a:ext cx="11267100" cy="5832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90500" dist="88900" dir="2700000" algn="t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0" name="Google Shape;560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7188" y="-76188"/>
            <a:ext cx="1878419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pic>
        <p:nvPicPr>
          <p:cNvPr id="561" name="Google Shape;56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652588" y="-76188"/>
            <a:ext cx="1878418" cy="970517"/>
          </a:xfrm>
          <a:prstGeom prst="rect">
            <a:avLst/>
          </a:prstGeom>
          <a:noFill/>
          <a:ln>
            <a:noFill/>
          </a:ln>
          <a:effectLst>
            <a:outerShdw blurRad="50800" dist="38100" dir="10800000" algn="r" rotWithShape="0">
              <a:srgbClr val="000000">
                <a:alpha val="40000"/>
              </a:srgbClr>
            </a:outerShdw>
          </a:effectLst>
        </p:spPr>
      </p:pic>
      <p:sp>
        <p:nvSpPr>
          <p:cNvPr id="562" name="Google Shape;562;p18"/>
          <p:cNvSpPr txBox="1">
            <a:spLocks noGrp="1"/>
          </p:cNvSpPr>
          <p:nvPr>
            <p:ph type="title"/>
          </p:nvPr>
        </p:nvSpPr>
        <p:spPr>
          <a:xfrm>
            <a:off x="644200" y="974375"/>
            <a:ext cx="5581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563" name="Google Shape;563;p18"/>
          <p:cNvSpPr txBox="1">
            <a:spLocks noGrp="1"/>
          </p:cNvSpPr>
          <p:nvPr>
            <p:ph type="body" idx="1"/>
          </p:nvPr>
        </p:nvSpPr>
        <p:spPr>
          <a:xfrm>
            <a:off x="644050" y="2097700"/>
            <a:ext cx="5581500" cy="3565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564" name="Google Shape;564;p18"/>
          <p:cNvSpPr/>
          <p:nvPr/>
        </p:nvSpPr>
        <p:spPr>
          <a:xfrm rot="5400000">
            <a:off x="-462658" y="6119355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Roboto"/>
              <a:buNone/>
              <a:defRPr sz="4000" b="1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●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925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Roboto"/>
              <a:buChar char="○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925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dk2"/>
              </a:buClr>
              <a:buSzPts val="1900"/>
              <a:buFont typeface="Roboto"/>
              <a:buChar char="■"/>
              <a:defRPr sz="19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" name="Google Shape;9;p1"/>
          <p:cNvSpPr/>
          <p:nvPr/>
        </p:nvSpPr>
        <p:spPr>
          <a:xfrm rot="5400000">
            <a:off x="-462658" y="6119355"/>
            <a:ext cx="1131345" cy="114589"/>
          </a:xfrm>
          <a:custGeom>
            <a:avLst/>
            <a:gdLst/>
            <a:ahLst/>
            <a:cxnLst/>
            <a:rect l="l" t="t" r="r" b="b"/>
            <a:pathLst>
              <a:path w="919793" h="87640" extrusionOk="0">
                <a:moveTo>
                  <a:pt x="657321" y="73442"/>
                </a:moveTo>
                <a:cubicBezTo>
                  <a:pt x="659149" y="73404"/>
                  <a:pt x="660912" y="74128"/>
                  <a:pt x="662179" y="75442"/>
                </a:cubicBezTo>
                <a:cubicBezTo>
                  <a:pt x="663493" y="76709"/>
                  <a:pt x="664217" y="78471"/>
                  <a:pt x="664179" y="80300"/>
                </a:cubicBezTo>
                <a:cubicBezTo>
                  <a:pt x="664198" y="82148"/>
                  <a:pt x="663474" y="83939"/>
                  <a:pt x="662179" y="85253"/>
                </a:cubicBezTo>
                <a:cubicBezTo>
                  <a:pt x="660912" y="86568"/>
                  <a:pt x="659149" y="87291"/>
                  <a:pt x="657321" y="87253"/>
                </a:cubicBezTo>
                <a:cubicBezTo>
                  <a:pt x="655492" y="87291"/>
                  <a:pt x="653730" y="86568"/>
                  <a:pt x="652463" y="85253"/>
                </a:cubicBezTo>
                <a:cubicBezTo>
                  <a:pt x="651168" y="83939"/>
                  <a:pt x="650444" y="82148"/>
                  <a:pt x="650463" y="80300"/>
                </a:cubicBezTo>
                <a:cubicBezTo>
                  <a:pt x="650425" y="78471"/>
                  <a:pt x="651149" y="76709"/>
                  <a:pt x="652463" y="75442"/>
                </a:cubicBezTo>
                <a:cubicBezTo>
                  <a:pt x="653730" y="74128"/>
                  <a:pt x="655492" y="73404"/>
                  <a:pt x="657321" y="73442"/>
                </a:cubicBezTo>
                <a:close/>
                <a:moveTo>
                  <a:pt x="783051" y="31056"/>
                </a:moveTo>
                <a:cubicBezTo>
                  <a:pt x="776688" y="30989"/>
                  <a:pt x="770602" y="33618"/>
                  <a:pt x="766287" y="38295"/>
                </a:cubicBezTo>
                <a:cubicBezTo>
                  <a:pt x="761677" y="42876"/>
                  <a:pt x="759134" y="49134"/>
                  <a:pt x="759238" y="55630"/>
                </a:cubicBezTo>
                <a:cubicBezTo>
                  <a:pt x="759229" y="59935"/>
                  <a:pt x="760343" y="64174"/>
                  <a:pt x="762477" y="67917"/>
                </a:cubicBezTo>
                <a:cubicBezTo>
                  <a:pt x="764468" y="71632"/>
                  <a:pt x="767468" y="74709"/>
                  <a:pt x="771144" y="76776"/>
                </a:cubicBezTo>
                <a:cubicBezTo>
                  <a:pt x="774783" y="78804"/>
                  <a:pt x="778888" y="79852"/>
                  <a:pt x="783051" y="79824"/>
                </a:cubicBezTo>
                <a:cubicBezTo>
                  <a:pt x="787213" y="79843"/>
                  <a:pt x="791319" y="78795"/>
                  <a:pt x="794957" y="76776"/>
                </a:cubicBezTo>
                <a:cubicBezTo>
                  <a:pt x="798586" y="74652"/>
                  <a:pt x="801587" y="71594"/>
                  <a:pt x="803625" y="67917"/>
                </a:cubicBezTo>
                <a:cubicBezTo>
                  <a:pt x="805730" y="64165"/>
                  <a:pt x="806816" y="59926"/>
                  <a:pt x="806768" y="55630"/>
                </a:cubicBezTo>
                <a:cubicBezTo>
                  <a:pt x="806873" y="49134"/>
                  <a:pt x="804330" y="42876"/>
                  <a:pt x="799719" y="38295"/>
                </a:cubicBezTo>
                <a:cubicBezTo>
                  <a:pt x="795452" y="33608"/>
                  <a:pt x="789385" y="30979"/>
                  <a:pt x="783051" y="31056"/>
                </a:cubicBezTo>
                <a:close/>
                <a:moveTo>
                  <a:pt x="124778" y="30960"/>
                </a:moveTo>
                <a:cubicBezTo>
                  <a:pt x="120558" y="30922"/>
                  <a:pt x="116405" y="32046"/>
                  <a:pt x="112776" y="34198"/>
                </a:cubicBezTo>
                <a:cubicBezTo>
                  <a:pt x="109090" y="36332"/>
                  <a:pt x="106061" y="39428"/>
                  <a:pt x="104013" y="43152"/>
                </a:cubicBezTo>
                <a:cubicBezTo>
                  <a:pt x="101851" y="46886"/>
                  <a:pt x="100708" y="51124"/>
                  <a:pt x="100680" y="55439"/>
                </a:cubicBezTo>
                <a:cubicBezTo>
                  <a:pt x="100708" y="59754"/>
                  <a:pt x="101851" y="63993"/>
                  <a:pt x="104013" y="67726"/>
                </a:cubicBezTo>
                <a:cubicBezTo>
                  <a:pt x="106099" y="71489"/>
                  <a:pt x="109157" y="74613"/>
                  <a:pt x="112872" y="76775"/>
                </a:cubicBezTo>
                <a:cubicBezTo>
                  <a:pt x="116462" y="78956"/>
                  <a:pt x="120577" y="80109"/>
                  <a:pt x="124778" y="80109"/>
                </a:cubicBezTo>
                <a:cubicBezTo>
                  <a:pt x="129017" y="80080"/>
                  <a:pt x="133188" y="78966"/>
                  <a:pt x="136875" y="76870"/>
                </a:cubicBezTo>
                <a:cubicBezTo>
                  <a:pt x="140580" y="74822"/>
                  <a:pt x="143638" y="71784"/>
                  <a:pt x="145733" y="68107"/>
                </a:cubicBezTo>
                <a:cubicBezTo>
                  <a:pt x="147857" y="64297"/>
                  <a:pt x="148943" y="59992"/>
                  <a:pt x="148876" y="55630"/>
                </a:cubicBezTo>
                <a:cubicBezTo>
                  <a:pt x="149019" y="49057"/>
                  <a:pt x="146514" y="42714"/>
                  <a:pt x="141923" y="38008"/>
                </a:cubicBezTo>
                <a:cubicBezTo>
                  <a:pt x="137513" y="33484"/>
                  <a:pt x="131474" y="30950"/>
                  <a:pt x="125159" y="30960"/>
                </a:cubicBezTo>
                <a:close/>
                <a:moveTo>
                  <a:pt x="202407" y="30865"/>
                </a:moveTo>
                <a:cubicBezTo>
                  <a:pt x="196739" y="30751"/>
                  <a:pt x="191243" y="32836"/>
                  <a:pt x="187072" y="36675"/>
                </a:cubicBezTo>
                <a:cubicBezTo>
                  <a:pt x="183538" y="40104"/>
                  <a:pt x="181061" y="44467"/>
                  <a:pt x="179928" y="49248"/>
                </a:cubicBezTo>
                <a:lnTo>
                  <a:pt x="225267" y="49248"/>
                </a:lnTo>
                <a:cubicBezTo>
                  <a:pt x="224486" y="45619"/>
                  <a:pt x="222923" y="42209"/>
                  <a:pt x="220695" y="39247"/>
                </a:cubicBezTo>
                <a:cubicBezTo>
                  <a:pt x="218580" y="36618"/>
                  <a:pt x="215875" y="34522"/>
                  <a:pt x="212789" y="33151"/>
                </a:cubicBezTo>
                <a:cubicBezTo>
                  <a:pt x="209541" y="31636"/>
                  <a:pt x="205988" y="30865"/>
                  <a:pt x="202407" y="30865"/>
                </a:cubicBezTo>
                <a:close/>
                <a:moveTo>
                  <a:pt x="599885" y="30675"/>
                </a:moveTo>
                <a:cubicBezTo>
                  <a:pt x="595665" y="30637"/>
                  <a:pt x="591512" y="31761"/>
                  <a:pt x="587883" y="33914"/>
                </a:cubicBezTo>
                <a:cubicBezTo>
                  <a:pt x="584197" y="36047"/>
                  <a:pt x="581168" y="39143"/>
                  <a:pt x="579120" y="42867"/>
                </a:cubicBezTo>
                <a:cubicBezTo>
                  <a:pt x="576958" y="46601"/>
                  <a:pt x="575815" y="50839"/>
                  <a:pt x="575787" y="55154"/>
                </a:cubicBezTo>
                <a:cubicBezTo>
                  <a:pt x="575815" y="59469"/>
                  <a:pt x="576958" y="63708"/>
                  <a:pt x="579120" y="67442"/>
                </a:cubicBezTo>
                <a:cubicBezTo>
                  <a:pt x="581206" y="71204"/>
                  <a:pt x="584264" y="74328"/>
                  <a:pt x="587979" y="76490"/>
                </a:cubicBezTo>
                <a:cubicBezTo>
                  <a:pt x="591569" y="78672"/>
                  <a:pt x="595684" y="79824"/>
                  <a:pt x="599885" y="79824"/>
                </a:cubicBezTo>
                <a:cubicBezTo>
                  <a:pt x="604124" y="79796"/>
                  <a:pt x="608295" y="78681"/>
                  <a:pt x="611982" y="76586"/>
                </a:cubicBezTo>
                <a:cubicBezTo>
                  <a:pt x="615658" y="74509"/>
                  <a:pt x="618725" y="71480"/>
                  <a:pt x="620840" y="67823"/>
                </a:cubicBezTo>
                <a:cubicBezTo>
                  <a:pt x="622964" y="64013"/>
                  <a:pt x="624050" y="59707"/>
                  <a:pt x="623983" y="55345"/>
                </a:cubicBezTo>
                <a:cubicBezTo>
                  <a:pt x="624126" y="48773"/>
                  <a:pt x="621621" y="42429"/>
                  <a:pt x="617030" y="37724"/>
                </a:cubicBezTo>
                <a:cubicBezTo>
                  <a:pt x="612486" y="33209"/>
                  <a:pt x="606286" y="30770"/>
                  <a:pt x="599885" y="30961"/>
                </a:cubicBezTo>
                <a:close/>
                <a:moveTo>
                  <a:pt x="429673" y="30675"/>
                </a:moveTo>
                <a:cubicBezTo>
                  <a:pt x="425425" y="30627"/>
                  <a:pt x="421234" y="31751"/>
                  <a:pt x="417576" y="33913"/>
                </a:cubicBezTo>
                <a:cubicBezTo>
                  <a:pt x="413890" y="36047"/>
                  <a:pt x="410861" y="39142"/>
                  <a:pt x="408813" y="42867"/>
                </a:cubicBezTo>
                <a:cubicBezTo>
                  <a:pt x="406680" y="46610"/>
                  <a:pt x="405565" y="50848"/>
                  <a:pt x="405575" y="55154"/>
                </a:cubicBezTo>
                <a:cubicBezTo>
                  <a:pt x="405565" y="59459"/>
                  <a:pt x="406680" y="63698"/>
                  <a:pt x="408813" y="67441"/>
                </a:cubicBezTo>
                <a:cubicBezTo>
                  <a:pt x="410899" y="71203"/>
                  <a:pt x="413957" y="74328"/>
                  <a:pt x="417672" y="76490"/>
                </a:cubicBezTo>
                <a:cubicBezTo>
                  <a:pt x="421262" y="78671"/>
                  <a:pt x="425377" y="79823"/>
                  <a:pt x="429578" y="79823"/>
                </a:cubicBezTo>
                <a:cubicBezTo>
                  <a:pt x="433855" y="79785"/>
                  <a:pt x="438046" y="78671"/>
                  <a:pt x="441770" y="76585"/>
                </a:cubicBezTo>
                <a:cubicBezTo>
                  <a:pt x="445446" y="74528"/>
                  <a:pt x="448476" y="71499"/>
                  <a:pt x="450533" y="67822"/>
                </a:cubicBezTo>
                <a:cubicBezTo>
                  <a:pt x="452667" y="64012"/>
                  <a:pt x="453743" y="59707"/>
                  <a:pt x="453676" y="55344"/>
                </a:cubicBezTo>
                <a:cubicBezTo>
                  <a:pt x="453819" y="48772"/>
                  <a:pt x="451314" y="42428"/>
                  <a:pt x="446723" y="37723"/>
                </a:cubicBezTo>
                <a:cubicBezTo>
                  <a:pt x="442122" y="33122"/>
                  <a:pt x="435798" y="30665"/>
                  <a:pt x="429292" y="30960"/>
                </a:cubicBezTo>
                <a:close/>
                <a:moveTo>
                  <a:pt x="71723" y="24959"/>
                </a:moveTo>
                <a:lnTo>
                  <a:pt x="79819" y="24959"/>
                </a:lnTo>
                <a:lnTo>
                  <a:pt x="79819" y="85729"/>
                </a:lnTo>
                <a:lnTo>
                  <a:pt x="72009" y="85729"/>
                </a:lnTo>
                <a:close/>
                <a:moveTo>
                  <a:pt x="546544" y="24674"/>
                </a:moveTo>
                <a:lnTo>
                  <a:pt x="554355" y="24674"/>
                </a:lnTo>
                <a:lnTo>
                  <a:pt x="554355" y="85443"/>
                </a:lnTo>
                <a:lnTo>
                  <a:pt x="546544" y="85443"/>
                </a:lnTo>
                <a:close/>
                <a:moveTo>
                  <a:pt x="202311" y="23626"/>
                </a:moveTo>
                <a:cubicBezTo>
                  <a:pt x="211979" y="23283"/>
                  <a:pt x="221209" y="27655"/>
                  <a:pt x="227076" y="35342"/>
                </a:cubicBezTo>
                <a:cubicBezTo>
                  <a:pt x="231639" y="41285"/>
                  <a:pt x="234030" y="48620"/>
                  <a:pt x="233839" y="56106"/>
                </a:cubicBezTo>
                <a:lnTo>
                  <a:pt x="179166" y="56106"/>
                </a:lnTo>
                <a:cubicBezTo>
                  <a:pt x="179080" y="62545"/>
                  <a:pt x="181509" y="68765"/>
                  <a:pt x="185929" y="73442"/>
                </a:cubicBezTo>
                <a:cubicBezTo>
                  <a:pt x="190100" y="77937"/>
                  <a:pt x="195987" y="80433"/>
                  <a:pt x="202121" y="80300"/>
                </a:cubicBezTo>
                <a:cubicBezTo>
                  <a:pt x="205179" y="80290"/>
                  <a:pt x="208207" y="79738"/>
                  <a:pt x="211074" y="78680"/>
                </a:cubicBezTo>
                <a:cubicBezTo>
                  <a:pt x="213799" y="77661"/>
                  <a:pt x="216332" y="76213"/>
                  <a:pt x="218599" y="74394"/>
                </a:cubicBezTo>
                <a:cubicBezTo>
                  <a:pt x="221238" y="71784"/>
                  <a:pt x="223486" y="68793"/>
                  <a:pt x="225267" y="65536"/>
                </a:cubicBezTo>
                <a:lnTo>
                  <a:pt x="231839" y="69060"/>
                </a:lnTo>
                <a:cubicBezTo>
                  <a:pt x="229953" y="72880"/>
                  <a:pt x="227410" y="76328"/>
                  <a:pt x="224314" y="79252"/>
                </a:cubicBezTo>
                <a:cubicBezTo>
                  <a:pt x="221542" y="81824"/>
                  <a:pt x="218314" y="83862"/>
                  <a:pt x="214789" y="85253"/>
                </a:cubicBezTo>
                <a:cubicBezTo>
                  <a:pt x="210941" y="86643"/>
                  <a:pt x="206874" y="87320"/>
                  <a:pt x="202788" y="87253"/>
                </a:cubicBezTo>
                <a:cubicBezTo>
                  <a:pt x="193987" y="87834"/>
                  <a:pt x="185405" y="84319"/>
                  <a:pt x="179547" y="77728"/>
                </a:cubicBezTo>
                <a:cubicBezTo>
                  <a:pt x="174108" y="71699"/>
                  <a:pt x="171117" y="63850"/>
                  <a:pt x="171165" y="55725"/>
                </a:cubicBezTo>
                <a:cubicBezTo>
                  <a:pt x="171098" y="48267"/>
                  <a:pt x="173584" y="41000"/>
                  <a:pt x="178213" y="35151"/>
                </a:cubicBezTo>
                <a:cubicBezTo>
                  <a:pt x="183842" y="27560"/>
                  <a:pt x="192863" y="23245"/>
                  <a:pt x="202311" y="23626"/>
                </a:cubicBezTo>
                <a:close/>
                <a:moveTo>
                  <a:pt x="783051" y="23436"/>
                </a:moveTo>
                <a:cubicBezTo>
                  <a:pt x="791909" y="23207"/>
                  <a:pt x="800415" y="26903"/>
                  <a:pt x="806292" y="33532"/>
                </a:cubicBezTo>
                <a:cubicBezTo>
                  <a:pt x="811816" y="39514"/>
                  <a:pt x="814817" y="47391"/>
                  <a:pt x="814674" y="55535"/>
                </a:cubicBezTo>
                <a:cubicBezTo>
                  <a:pt x="814760" y="63812"/>
                  <a:pt x="811578" y="71785"/>
                  <a:pt x="805816" y="77728"/>
                </a:cubicBezTo>
                <a:cubicBezTo>
                  <a:pt x="799977" y="84062"/>
                  <a:pt x="791662" y="87539"/>
                  <a:pt x="783051" y="87253"/>
                </a:cubicBezTo>
                <a:cubicBezTo>
                  <a:pt x="774412" y="87558"/>
                  <a:pt x="766058" y="84081"/>
                  <a:pt x="760191" y="77728"/>
                </a:cubicBezTo>
                <a:cubicBezTo>
                  <a:pt x="754428" y="71785"/>
                  <a:pt x="751247" y="63812"/>
                  <a:pt x="751333" y="55535"/>
                </a:cubicBezTo>
                <a:cubicBezTo>
                  <a:pt x="751237" y="47429"/>
                  <a:pt x="754228" y="39600"/>
                  <a:pt x="759715" y="33627"/>
                </a:cubicBezTo>
                <a:cubicBezTo>
                  <a:pt x="765620" y="26969"/>
                  <a:pt x="774154" y="23236"/>
                  <a:pt x="783051" y="23436"/>
                </a:cubicBezTo>
                <a:close/>
                <a:moveTo>
                  <a:pt x="711804" y="23436"/>
                </a:moveTo>
                <a:cubicBezTo>
                  <a:pt x="715747" y="23407"/>
                  <a:pt x="719671" y="24017"/>
                  <a:pt x="723424" y="25246"/>
                </a:cubicBezTo>
                <a:cubicBezTo>
                  <a:pt x="726853" y="26322"/>
                  <a:pt x="730072" y="27960"/>
                  <a:pt x="732949" y="30103"/>
                </a:cubicBezTo>
                <a:cubicBezTo>
                  <a:pt x="735540" y="32170"/>
                  <a:pt x="737712" y="34732"/>
                  <a:pt x="739331" y="37628"/>
                </a:cubicBezTo>
                <a:lnTo>
                  <a:pt x="733139" y="41438"/>
                </a:lnTo>
                <a:cubicBezTo>
                  <a:pt x="728063" y="34466"/>
                  <a:pt x="719852" y="30475"/>
                  <a:pt x="711232" y="30770"/>
                </a:cubicBezTo>
                <a:cubicBezTo>
                  <a:pt x="704364" y="30570"/>
                  <a:pt x="697697" y="33142"/>
                  <a:pt x="692754" y="37914"/>
                </a:cubicBezTo>
                <a:cubicBezTo>
                  <a:pt x="687991" y="42410"/>
                  <a:pt x="685334" y="48696"/>
                  <a:pt x="685419" y="55249"/>
                </a:cubicBezTo>
                <a:cubicBezTo>
                  <a:pt x="685400" y="59640"/>
                  <a:pt x="686591" y="63955"/>
                  <a:pt x="688848" y="67727"/>
                </a:cubicBezTo>
                <a:cubicBezTo>
                  <a:pt x="691039" y="71756"/>
                  <a:pt x="694344" y="75061"/>
                  <a:pt x="698373" y="77252"/>
                </a:cubicBezTo>
                <a:cubicBezTo>
                  <a:pt x="702412" y="79414"/>
                  <a:pt x="706936" y="80529"/>
                  <a:pt x="711518" y="80491"/>
                </a:cubicBezTo>
                <a:cubicBezTo>
                  <a:pt x="720100" y="80624"/>
                  <a:pt x="728234" y="76661"/>
                  <a:pt x="733425" y="69823"/>
                </a:cubicBezTo>
                <a:lnTo>
                  <a:pt x="739616" y="73823"/>
                </a:lnTo>
                <a:cubicBezTo>
                  <a:pt x="736683" y="78205"/>
                  <a:pt x="732644" y="81719"/>
                  <a:pt x="727901" y="84015"/>
                </a:cubicBezTo>
                <a:cubicBezTo>
                  <a:pt x="722662" y="86482"/>
                  <a:pt x="716928" y="87720"/>
                  <a:pt x="711137" y="87634"/>
                </a:cubicBezTo>
                <a:cubicBezTo>
                  <a:pt x="702240" y="87806"/>
                  <a:pt x="693649" y="84367"/>
                  <a:pt x="687324" y="78109"/>
                </a:cubicBezTo>
                <a:cubicBezTo>
                  <a:pt x="681114" y="72375"/>
                  <a:pt x="677647" y="64270"/>
                  <a:pt x="677799" y="55821"/>
                </a:cubicBezTo>
                <a:cubicBezTo>
                  <a:pt x="677790" y="50058"/>
                  <a:pt x="679342" y="44400"/>
                  <a:pt x="682276" y="39438"/>
                </a:cubicBezTo>
                <a:cubicBezTo>
                  <a:pt x="685162" y="34437"/>
                  <a:pt x="689382" y="30351"/>
                  <a:pt x="694468" y="27627"/>
                </a:cubicBezTo>
                <a:cubicBezTo>
                  <a:pt x="699802" y="24808"/>
                  <a:pt x="705765" y="23369"/>
                  <a:pt x="711804" y="23436"/>
                </a:cubicBezTo>
                <a:close/>
                <a:moveTo>
                  <a:pt x="262414" y="23245"/>
                </a:moveTo>
                <a:cubicBezTo>
                  <a:pt x="268786" y="23798"/>
                  <a:pt x="274692" y="26807"/>
                  <a:pt x="278892" y="31627"/>
                </a:cubicBezTo>
                <a:lnTo>
                  <a:pt x="273939" y="36771"/>
                </a:lnTo>
                <a:cubicBezTo>
                  <a:pt x="270777" y="33246"/>
                  <a:pt x="266376" y="31094"/>
                  <a:pt x="261652" y="30770"/>
                </a:cubicBezTo>
                <a:cubicBezTo>
                  <a:pt x="259223" y="30732"/>
                  <a:pt x="256871" y="31618"/>
                  <a:pt x="255080" y="33246"/>
                </a:cubicBezTo>
                <a:cubicBezTo>
                  <a:pt x="253394" y="34704"/>
                  <a:pt x="252422" y="36828"/>
                  <a:pt x="252413" y="39056"/>
                </a:cubicBezTo>
                <a:cubicBezTo>
                  <a:pt x="252499" y="41152"/>
                  <a:pt x="253261" y="43162"/>
                  <a:pt x="254604" y="44772"/>
                </a:cubicBezTo>
                <a:cubicBezTo>
                  <a:pt x="257385" y="47439"/>
                  <a:pt x="260604" y="49601"/>
                  <a:pt x="264129" y="51153"/>
                </a:cubicBezTo>
                <a:cubicBezTo>
                  <a:pt x="268643" y="53201"/>
                  <a:pt x="272701" y="56154"/>
                  <a:pt x="276035" y="59821"/>
                </a:cubicBezTo>
                <a:cubicBezTo>
                  <a:pt x="278016" y="62602"/>
                  <a:pt x="279073" y="65936"/>
                  <a:pt x="279083" y="69346"/>
                </a:cubicBezTo>
                <a:cubicBezTo>
                  <a:pt x="279130" y="74109"/>
                  <a:pt x="277235" y="78681"/>
                  <a:pt x="273844" y="82014"/>
                </a:cubicBezTo>
                <a:cubicBezTo>
                  <a:pt x="270339" y="85434"/>
                  <a:pt x="265595" y="87291"/>
                  <a:pt x="260699" y="87158"/>
                </a:cubicBezTo>
                <a:cubicBezTo>
                  <a:pt x="257204" y="87158"/>
                  <a:pt x="253756" y="86377"/>
                  <a:pt x="250603" y="84872"/>
                </a:cubicBezTo>
                <a:cubicBezTo>
                  <a:pt x="247526" y="83405"/>
                  <a:pt x="244821" y="81262"/>
                  <a:pt x="242697" y="78585"/>
                </a:cubicBezTo>
                <a:lnTo>
                  <a:pt x="247650" y="72966"/>
                </a:lnTo>
                <a:cubicBezTo>
                  <a:pt x="250651" y="76995"/>
                  <a:pt x="255299" y="79471"/>
                  <a:pt x="260319" y="79728"/>
                </a:cubicBezTo>
                <a:cubicBezTo>
                  <a:pt x="263262" y="79814"/>
                  <a:pt x="266129" y="78757"/>
                  <a:pt x="268320" y="76776"/>
                </a:cubicBezTo>
                <a:cubicBezTo>
                  <a:pt x="270406" y="74985"/>
                  <a:pt x="271625" y="72385"/>
                  <a:pt x="271653" y="69632"/>
                </a:cubicBezTo>
                <a:cubicBezTo>
                  <a:pt x="271634" y="67441"/>
                  <a:pt x="270863" y="65317"/>
                  <a:pt x="269463" y="63631"/>
                </a:cubicBezTo>
                <a:cubicBezTo>
                  <a:pt x="266653" y="60983"/>
                  <a:pt x="263433" y="58802"/>
                  <a:pt x="259938" y="57154"/>
                </a:cubicBezTo>
                <a:cubicBezTo>
                  <a:pt x="255623" y="55259"/>
                  <a:pt x="251784" y="52430"/>
                  <a:pt x="248698" y="48867"/>
                </a:cubicBezTo>
                <a:cubicBezTo>
                  <a:pt x="246698" y="46105"/>
                  <a:pt x="245660" y="42752"/>
                  <a:pt x="245745" y="39342"/>
                </a:cubicBezTo>
                <a:cubicBezTo>
                  <a:pt x="245631" y="34999"/>
                  <a:pt x="247355" y="30808"/>
                  <a:pt x="250508" y="27817"/>
                </a:cubicBezTo>
                <a:cubicBezTo>
                  <a:pt x="253699" y="24760"/>
                  <a:pt x="257994" y="23112"/>
                  <a:pt x="262414" y="23245"/>
                </a:cubicBezTo>
                <a:close/>
                <a:moveTo>
                  <a:pt x="19813" y="23245"/>
                </a:moveTo>
                <a:cubicBezTo>
                  <a:pt x="26146" y="23845"/>
                  <a:pt x="32005" y="26836"/>
                  <a:pt x="36196" y="31627"/>
                </a:cubicBezTo>
                <a:lnTo>
                  <a:pt x="31147" y="36771"/>
                </a:lnTo>
                <a:cubicBezTo>
                  <a:pt x="28023" y="33256"/>
                  <a:pt x="23651" y="31104"/>
                  <a:pt x="18955" y="30770"/>
                </a:cubicBezTo>
                <a:cubicBezTo>
                  <a:pt x="16526" y="30732"/>
                  <a:pt x="14174" y="31618"/>
                  <a:pt x="12383" y="33247"/>
                </a:cubicBezTo>
                <a:cubicBezTo>
                  <a:pt x="10697" y="34704"/>
                  <a:pt x="9725" y="36828"/>
                  <a:pt x="9716" y="39057"/>
                </a:cubicBezTo>
                <a:cubicBezTo>
                  <a:pt x="9802" y="41152"/>
                  <a:pt x="10564" y="43162"/>
                  <a:pt x="11907" y="44772"/>
                </a:cubicBezTo>
                <a:cubicBezTo>
                  <a:pt x="14688" y="47439"/>
                  <a:pt x="17907" y="49601"/>
                  <a:pt x="21432" y="51154"/>
                </a:cubicBezTo>
                <a:cubicBezTo>
                  <a:pt x="25928" y="53201"/>
                  <a:pt x="29947" y="56145"/>
                  <a:pt x="33243" y="59821"/>
                </a:cubicBezTo>
                <a:cubicBezTo>
                  <a:pt x="35291" y="62574"/>
                  <a:pt x="36396" y="65917"/>
                  <a:pt x="36386" y="69346"/>
                </a:cubicBezTo>
                <a:cubicBezTo>
                  <a:pt x="36443" y="74128"/>
                  <a:pt x="34510" y="78710"/>
                  <a:pt x="31052" y="82015"/>
                </a:cubicBezTo>
                <a:cubicBezTo>
                  <a:pt x="27594" y="85453"/>
                  <a:pt x="22880" y="87311"/>
                  <a:pt x="18003" y="87158"/>
                </a:cubicBezTo>
                <a:cubicBezTo>
                  <a:pt x="14507" y="87158"/>
                  <a:pt x="11059" y="86377"/>
                  <a:pt x="7906" y="84872"/>
                </a:cubicBezTo>
                <a:cubicBezTo>
                  <a:pt x="4820" y="83405"/>
                  <a:pt x="2124" y="81262"/>
                  <a:pt x="0" y="78586"/>
                </a:cubicBezTo>
                <a:lnTo>
                  <a:pt x="4954" y="72966"/>
                </a:lnTo>
                <a:cubicBezTo>
                  <a:pt x="7954" y="76995"/>
                  <a:pt x="12602" y="79472"/>
                  <a:pt x="17622" y="79729"/>
                </a:cubicBezTo>
                <a:cubicBezTo>
                  <a:pt x="20574" y="79814"/>
                  <a:pt x="23432" y="78757"/>
                  <a:pt x="25623" y="76776"/>
                </a:cubicBezTo>
                <a:cubicBezTo>
                  <a:pt x="27718" y="74985"/>
                  <a:pt x="28928" y="72385"/>
                  <a:pt x="28956" y="69632"/>
                </a:cubicBezTo>
                <a:cubicBezTo>
                  <a:pt x="28937" y="67441"/>
                  <a:pt x="28166" y="65317"/>
                  <a:pt x="26766" y="63631"/>
                </a:cubicBezTo>
                <a:cubicBezTo>
                  <a:pt x="23956" y="60974"/>
                  <a:pt x="20746" y="58793"/>
                  <a:pt x="17241" y="57154"/>
                </a:cubicBezTo>
                <a:cubicBezTo>
                  <a:pt x="12973" y="55230"/>
                  <a:pt x="9163" y="52401"/>
                  <a:pt x="6097" y="48868"/>
                </a:cubicBezTo>
                <a:cubicBezTo>
                  <a:pt x="4096" y="46105"/>
                  <a:pt x="3058" y="42753"/>
                  <a:pt x="3144" y="39343"/>
                </a:cubicBezTo>
                <a:cubicBezTo>
                  <a:pt x="2991" y="34990"/>
                  <a:pt x="4725" y="30789"/>
                  <a:pt x="7906" y="27817"/>
                </a:cubicBezTo>
                <a:cubicBezTo>
                  <a:pt x="11088" y="24741"/>
                  <a:pt x="15383" y="23083"/>
                  <a:pt x="19813" y="23245"/>
                </a:cubicBezTo>
                <a:close/>
                <a:moveTo>
                  <a:pt x="857726" y="23150"/>
                </a:moveTo>
                <a:cubicBezTo>
                  <a:pt x="860612" y="23141"/>
                  <a:pt x="863460" y="23722"/>
                  <a:pt x="866108" y="24865"/>
                </a:cubicBezTo>
                <a:cubicBezTo>
                  <a:pt x="868594" y="25865"/>
                  <a:pt x="870813" y="27427"/>
                  <a:pt x="872585" y="29437"/>
                </a:cubicBezTo>
                <a:cubicBezTo>
                  <a:pt x="874576" y="31885"/>
                  <a:pt x="876071" y="34695"/>
                  <a:pt x="876966" y="37724"/>
                </a:cubicBezTo>
                <a:cubicBezTo>
                  <a:pt x="879157" y="33352"/>
                  <a:pt x="882443" y="29608"/>
                  <a:pt x="886491" y="26865"/>
                </a:cubicBezTo>
                <a:cubicBezTo>
                  <a:pt x="890235" y="24436"/>
                  <a:pt x="894607" y="23141"/>
                  <a:pt x="899065" y="23150"/>
                </a:cubicBezTo>
                <a:cubicBezTo>
                  <a:pt x="903008" y="23065"/>
                  <a:pt x="906894" y="24160"/>
                  <a:pt x="910209" y="26294"/>
                </a:cubicBezTo>
                <a:cubicBezTo>
                  <a:pt x="913438" y="28446"/>
                  <a:pt x="915933" y="31542"/>
                  <a:pt x="917352" y="35152"/>
                </a:cubicBezTo>
                <a:cubicBezTo>
                  <a:pt x="919219" y="40667"/>
                  <a:pt x="920029" y="46486"/>
                  <a:pt x="919734" y="52297"/>
                </a:cubicBezTo>
                <a:lnTo>
                  <a:pt x="919734" y="85444"/>
                </a:lnTo>
                <a:lnTo>
                  <a:pt x="911733" y="85444"/>
                </a:lnTo>
                <a:lnTo>
                  <a:pt x="911733" y="52297"/>
                </a:lnTo>
                <a:cubicBezTo>
                  <a:pt x="911990" y="47772"/>
                  <a:pt x="911504" y="43239"/>
                  <a:pt x="910304" y="38867"/>
                </a:cubicBezTo>
                <a:cubicBezTo>
                  <a:pt x="909428" y="36419"/>
                  <a:pt x="907751" y="34333"/>
                  <a:pt x="905541" y="32961"/>
                </a:cubicBezTo>
                <a:cubicBezTo>
                  <a:pt x="903170" y="31418"/>
                  <a:pt x="900369" y="30646"/>
                  <a:pt x="897541" y="30770"/>
                </a:cubicBezTo>
                <a:cubicBezTo>
                  <a:pt x="893807" y="30713"/>
                  <a:pt x="890159" y="31885"/>
                  <a:pt x="887158" y="34104"/>
                </a:cubicBezTo>
                <a:cubicBezTo>
                  <a:pt x="884034" y="36304"/>
                  <a:pt x="881643" y="39390"/>
                  <a:pt x="880300" y="42962"/>
                </a:cubicBezTo>
                <a:cubicBezTo>
                  <a:pt x="878500" y="49144"/>
                  <a:pt x="877757" y="55583"/>
                  <a:pt x="878109" y="62012"/>
                </a:cubicBezTo>
                <a:lnTo>
                  <a:pt x="878109" y="85825"/>
                </a:lnTo>
                <a:lnTo>
                  <a:pt x="870394" y="85825"/>
                </a:lnTo>
                <a:lnTo>
                  <a:pt x="870394" y="54678"/>
                </a:lnTo>
                <a:cubicBezTo>
                  <a:pt x="870623" y="49687"/>
                  <a:pt x="870175" y="44686"/>
                  <a:pt x="869061" y="39819"/>
                </a:cubicBezTo>
                <a:cubicBezTo>
                  <a:pt x="868194" y="37238"/>
                  <a:pt x="866527" y="34999"/>
                  <a:pt x="864298" y="33437"/>
                </a:cubicBezTo>
                <a:cubicBezTo>
                  <a:pt x="861888" y="31875"/>
                  <a:pt x="859069" y="31075"/>
                  <a:pt x="856202" y="31151"/>
                </a:cubicBezTo>
                <a:cubicBezTo>
                  <a:pt x="852554" y="31142"/>
                  <a:pt x="848991" y="32275"/>
                  <a:pt x="846010" y="34390"/>
                </a:cubicBezTo>
                <a:cubicBezTo>
                  <a:pt x="842867" y="36552"/>
                  <a:pt x="840447" y="39600"/>
                  <a:pt x="839057" y="43153"/>
                </a:cubicBezTo>
                <a:cubicBezTo>
                  <a:pt x="837276" y="48620"/>
                  <a:pt x="836504" y="54364"/>
                  <a:pt x="836771" y="60107"/>
                </a:cubicBezTo>
                <a:lnTo>
                  <a:pt x="836771" y="85825"/>
                </a:lnTo>
                <a:lnTo>
                  <a:pt x="828960" y="85825"/>
                </a:lnTo>
                <a:lnTo>
                  <a:pt x="829056" y="24674"/>
                </a:lnTo>
                <a:lnTo>
                  <a:pt x="836866" y="24674"/>
                </a:lnTo>
                <a:lnTo>
                  <a:pt x="836866" y="35152"/>
                </a:lnTo>
                <a:cubicBezTo>
                  <a:pt x="839105" y="31828"/>
                  <a:pt x="841953" y="28951"/>
                  <a:pt x="845248" y="26675"/>
                </a:cubicBezTo>
                <a:cubicBezTo>
                  <a:pt x="849011" y="24379"/>
                  <a:pt x="853325" y="23160"/>
                  <a:pt x="857726" y="23150"/>
                </a:cubicBezTo>
                <a:close/>
                <a:moveTo>
                  <a:pt x="321373" y="23149"/>
                </a:moveTo>
                <a:cubicBezTo>
                  <a:pt x="324259" y="23140"/>
                  <a:pt x="327107" y="23721"/>
                  <a:pt x="329755" y="24864"/>
                </a:cubicBezTo>
                <a:cubicBezTo>
                  <a:pt x="332222" y="25893"/>
                  <a:pt x="334442" y="27455"/>
                  <a:pt x="336232" y="29436"/>
                </a:cubicBezTo>
                <a:cubicBezTo>
                  <a:pt x="338194" y="31903"/>
                  <a:pt x="339671" y="34713"/>
                  <a:pt x="340614" y="37723"/>
                </a:cubicBezTo>
                <a:cubicBezTo>
                  <a:pt x="342804" y="33351"/>
                  <a:pt x="346091" y="29608"/>
                  <a:pt x="350139" y="26864"/>
                </a:cubicBezTo>
                <a:cubicBezTo>
                  <a:pt x="353882" y="24435"/>
                  <a:pt x="358254" y="23140"/>
                  <a:pt x="362712" y="23149"/>
                </a:cubicBezTo>
                <a:cubicBezTo>
                  <a:pt x="366655" y="23083"/>
                  <a:pt x="370532" y="24178"/>
                  <a:pt x="373856" y="26293"/>
                </a:cubicBezTo>
                <a:cubicBezTo>
                  <a:pt x="377047" y="28493"/>
                  <a:pt x="379523" y="31570"/>
                  <a:pt x="381000" y="35151"/>
                </a:cubicBezTo>
                <a:cubicBezTo>
                  <a:pt x="382781" y="40685"/>
                  <a:pt x="383552" y="46486"/>
                  <a:pt x="383286" y="52296"/>
                </a:cubicBezTo>
                <a:lnTo>
                  <a:pt x="383286" y="85443"/>
                </a:lnTo>
                <a:lnTo>
                  <a:pt x="375380" y="85443"/>
                </a:lnTo>
                <a:lnTo>
                  <a:pt x="375380" y="52296"/>
                </a:lnTo>
                <a:cubicBezTo>
                  <a:pt x="375637" y="47772"/>
                  <a:pt x="375152" y="43238"/>
                  <a:pt x="373951" y="38866"/>
                </a:cubicBezTo>
                <a:cubicBezTo>
                  <a:pt x="373046" y="36437"/>
                  <a:pt x="371370" y="34360"/>
                  <a:pt x="369189" y="32960"/>
                </a:cubicBezTo>
                <a:cubicBezTo>
                  <a:pt x="366808" y="31436"/>
                  <a:pt x="364017" y="30674"/>
                  <a:pt x="361188" y="30769"/>
                </a:cubicBezTo>
                <a:cubicBezTo>
                  <a:pt x="357454" y="30712"/>
                  <a:pt x="353806" y="31884"/>
                  <a:pt x="350806" y="34103"/>
                </a:cubicBezTo>
                <a:cubicBezTo>
                  <a:pt x="347681" y="36303"/>
                  <a:pt x="345291" y="39390"/>
                  <a:pt x="343948" y="42961"/>
                </a:cubicBezTo>
                <a:cubicBezTo>
                  <a:pt x="342100" y="49134"/>
                  <a:pt x="341357" y="55582"/>
                  <a:pt x="341757" y="62011"/>
                </a:cubicBezTo>
                <a:lnTo>
                  <a:pt x="341757" y="85824"/>
                </a:lnTo>
                <a:lnTo>
                  <a:pt x="333946" y="85824"/>
                </a:lnTo>
                <a:lnTo>
                  <a:pt x="333946" y="54677"/>
                </a:lnTo>
                <a:cubicBezTo>
                  <a:pt x="334213" y="49677"/>
                  <a:pt x="333727" y="44676"/>
                  <a:pt x="332518" y="39818"/>
                </a:cubicBezTo>
                <a:cubicBezTo>
                  <a:pt x="331679" y="37218"/>
                  <a:pt x="330003" y="34980"/>
                  <a:pt x="327755" y="33436"/>
                </a:cubicBezTo>
                <a:cubicBezTo>
                  <a:pt x="325345" y="31874"/>
                  <a:pt x="322526" y="31074"/>
                  <a:pt x="319659" y="31150"/>
                </a:cubicBezTo>
                <a:cubicBezTo>
                  <a:pt x="316039" y="31141"/>
                  <a:pt x="312505" y="32274"/>
                  <a:pt x="309562" y="34389"/>
                </a:cubicBezTo>
                <a:cubicBezTo>
                  <a:pt x="306419" y="36551"/>
                  <a:pt x="304000" y="39599"/>
                  <a:pt x="302609" y="43152"/>
                </a:cubicBezTo>
                <a:cubicBezTo>
                  <a:pt x="300828" y="48619"/>
                  <a:pt x="300056" y="54363"/>
                  <a:pt x="300323" y="60107"/>
                </a:cubicBezTo>
                <a:lnTo>
                  <a:pt x="300323" y="85824"/>
                </a:lnTo>
                <a:lnTo>
                  <a:pt x="292512" y="85824"/>
                </a:lnTo>
                <a:lnTo>
                  <a:pt x="292703" y="24674"/>
                </a:lnTo>
                <a:lnTo>
                  <a:pt x="300514" y="24674"/>
                </a:lnTo>
                <a:lnTo>
                  <a:pt x="300514" y="35151"/>
                </a:lnTo>
                <a:cubicBezTo>
                  <a:pt x="302752" y="31827"/>
                  <a:pt x="305600" y="28950"/>
                  <a:pt x="308895" y="26674"/>
                </a:cubicBezTo>
                <a:cubicBezTo>
                  <a:pt x="312648" y="24359"/>
                  <a:pt x="316963" y="23140"/>
                  <a:pt x="321373" y="23149"/>
                </a:cubicBezTo>
                <a:close/>
                <a:moveTo>
                  <a:pt x="508635" y="22959"/>
                </a:moveTo>
                <a:cubicBezTo>
                  <a:pt x="512921" y="22883"/>
                  <a:pt x="517131" y="24073"/>
                  <a:pt x="520731" y="26388"/>
                </a:cubicBezTo>
                <a:cubicBezTo>
                  <a:pt x="524237" y="28703"/>
                  <a:pt x="526961" y="32017"/>
                  <a:pt x="528542" y="35913"/>
                </a:cubicBezTo>
                <a:cubicBezTo>
                  <a:pt x="530475" y="41809"/>
                  <a:pt x="531314" y="48000"/>
                  <a:pt x="531018" y="54201"/>
                </a:cubicBezTo>
                <a:lnTo>
                  <a:pt x="531018" y="85443"/>
                </a:lnTo>
                <a:lnTo>
                  <a:pt x="523208" y="85443"/>
                </a:lnTo>
                <a:lnTo>
                  <a:pt x="523208" y="56868"/>
                </a:lnTo>
                <a:cubicBezTo>
                  <a:pt x="523379" y="52182"/>
                  <a:pt x="523094" y="47495"/>
                  <a:pt x="522351" y="42866"/>
                </a:cubicBezTo>
                <a:cubicBezTo>
                  <a:pt x="521789" y="39171"/>
                  <a:pt x="519931" y="35799"/>
                  <a:pt x="517112" y="33341"/>
                </a:cubicBezTo>
                <a:cubicBezTo>
                  <a:pt x="514216" y="31217"/>
                  <a:pt x="510692" y="30150"/>
                  <a:pt x="507111" y="30293"/>
                </a:cubicBezTo>
                <a:cubicBezTo>
                  <a:pt x="502415" y="30255"/>
                  <a:pt x="497872" y="31951"/>
                  <a:pt x="494347" y="35056"/>
                </a:cubicBezTo>
                <a:cubicBezTo>
                  <a:pt x="490709" y="37989"/>
                  <a:pt x="488127" y="42038"/>
                  <a:pt x="487013" y="46581"/>
                </a:cubicBezTo>
                <a:cubicBezTo>
                  <a:pt x="486060" y="52048"/>
                  <a:pt x="485670" y="57601"/>
                  <a:pt x="485870" y="63154"/>
                </a:cubicBezTo>
                <a:lnTo>
                  <a:pt x="485870" y="85443"/>
                </a:lnTo>
                <a:lnTo>
                  <a:pt x="478059" y="85443"/>
                </a:lnTo>
                <a:lnTo>
                  <a:pt x="478059" y="24673"/>
                </a:lnTo>
                <a:lnTo>
                  <a:pt x="485870" y="24673"/>
                </a:lnTo>
                <a:lnTo>
                  <a:pt x="485870" y="35532"/>
                </a:lnTo>
                <a:cubicBezTo>
                  <a:pt x="488623" y="31665"/>
                  <a:pt x="492166" y="28417"/>
                  <a:pt x="496252" y="26007"/>
                </a:cubicBezTo>
                <a:cubicBezTo>
                  <a:pt x="500062" y="23988"/>
                  <a:pt x="504320" y="22940"/>
                  <a:pt x="508635" y="22959"/>
                </a:cubicBezTo>
                <a:close/>
                <a:moveTo>
                  <a:pt x="599218" y="22769"/>
                </a:moveTo>
                <a:cubicBezTo>
                  <a:pt x="603914" y="22712"/>
                  <a:pt x="608553" y="23788"/>
                  <a:pt x="612744" y="25913"/>
                </a:cubicBezTo>
                <a:cubicBezTo>
                  <a:pt x="616954" y="28227"/>
                  <a:pt x="620573" y="31485"/>
                  <a:pt x="623316" y="35438"/>
                </a:cubicBezTo>
                <a:lnTo>
                  <a:pt x="623316" y="24674"/>
                </a:lnTo>
                <a:lnTo>
                  <a:pt x="631127" y="24674"/>
                </a:lnTo>
                <a:lnTo>
                  <a:pt x="631127" y="85444"/>
                </a:lnTo>
                <a:lnTo>
                  <a:pt x="623412" y="85444"/>
                </a:lnTo>
                <a:lnTo>
                  <a:pt x="623412" y="74966"/>
                </a:lnTo>
                <a:cubicBezTo>
                  <a:pt x="620449" y="78700"/>
                  <a:pt x="616716" y="81758"/>
                  <a:pt x="612458" y="83920"/>
                </a:cubicBezTo>
                <a:cubicBezTo>
                  <a:pt x="608295" y="86015"/>
                  <a:pt x="603685" y="87063"/>
                  <a:pt x="599028" y="86968"/>
                </a:cubicBezTo>
                <a:cubicBezTo>
                  <a:pt x="590684" y="87015"/>
                  <a:pt x="582702" y="83558"/>
                  <a:pt x="577025" y="77443"/>
                </a:cubicBezTo>
                <a:cubicBezTo>
                  <a:pt x="570862" y="71480"/>
                  <a:pt x="567414" y="63251"/>
                  <a:pt x="567500" y="54678"/>
                </a:cubicBezTo>
                <a:cubicBezTo>
                  <a:pt x="567424" y="46220"/>
                  <a:pt x="570872" y="38105"/>
                  <a:pt x="577025" y="32294"/>
                </a:cubicBezTo>
                <a:cubicBezTo>
                  <a:pt x="582740" y="26122"/>
                  <a:pt x="590808" y="22655"/>
                  <a:pt x="599218" y="22769"/>
                </a:cubicBezTo>
                <a:close/>
                <a:moveTo>
                  <a:pt x="428911" y="22769"/>
                </a:moveTo>
                <a:cubicBezTo>
                  <a:pt x="433607" y="22712"/>
                  <a:pt x="438246" y="23788"/>
                  <a:pt x="442437" y="25912"/>
                </a:cubicBezTo>
                <a:cubicBezTo>
                  <a:pt x="446647" y="28227"/>
                  <a:pt x="450266" y="31484"/>
                  <a:pt x="453009" y="35437"/>
                </a:cubicBezTo>
                <a:lnTo>
                  <a:pt x="453009" y="24674"/>
                </a:lnTo>
                <a:lnTo>
                  <a:pt x="460820" y="24674"/>
                </a:lnTo>
                <a:lnTo>
                  <a:pt x="460820" y="85443"/>
                </a:lnTo>
                <a:lnTo>
                  <a:pt x="453105" y="85443"/>
                </a:lnTo>
                <a:lnTo>
                  <a:pt x="453105" y="74966"/>
                </a:lnTo>
                <a:cubicBezTo>
                  <a:pt x="450162" y="78719"/>
                  <a:pt x="446418" y="81786"/>
                  <a:pt x="442151" y="83919"/>
                </a:cubicBezTo>
                <a:cubicBezTo>
                  <a:pt x="437988" y="86015"/>
                  <a:pt x="433378" y="87063"/>
                  <a:pt x="428721" y="86967"/>
                </a:cubicBezTo>
                <a:cubicBezTo>
                  <a:pt x="420377" y="87015"/>
                  <a:pt x="412395" y="83557"/>
                  <a:pt x="406718" y="77442"/>
                </a:cubicBezTo>
                <a:cubicBezTo>
                  <a:pt x="400555" y="71480"/>
                  <a:pt x="397107" y="63250"/>
                  <a:pt x="397193" y="54677"/>
                </a:cubicBezTo>
                <a:cubicBezTo>
                  <a:pt x="397155" y="46229"/>
                  <a:pt x="400603" y="38132"/>
                  <a:pt x="406718" y="32294"/>
                </a:cubicBezTo>
                <a:cubicBezTo>
                  <a:pt x="412452" y="26141"/>
                  <a:pt x="420501" y="22683"/>
                  <a:pt x="428911" y="22769"/>
                </a:cubicBezTo>
                <a:close/>
                <a:moveTo>
                  <a:pt x="48863" y="1529"/>
                </a:moveTo>
                <a:lnTo>
                  <a:pt x="56674" y="1529"/>
                </a:lnTo>
                <a:lnTo>
                  <a:pt x="56674" y="85730"/>
                </a:lnTo>
                <a:lnTo>
                  <a:pt x="48863" y="85730"/>
                </a:lnTo>
                <a:close/>
                <a:moveTo>
                  <a:pt x="148209" y="1147"/>
                </a:moveTo>
                <a:lnTo>
                  <a:pt x="156020" y="1528"/>
                </a:lnTo>
                <a:lnTo>
                  <a:pt x="156020" y="85729"/>
                </a:lnTo>
                <a:lnTo>
                  <a:pt x="148305" y="85729"/>
                </a:lnTo>
                <a:lnTo>
                  <a:pt x="148305" y="75251"/>
                </a:lnTo>
                <a:cubicBezTo>
                  <a:pt x="145342" y="78985"/>
                  <a:pt x="141609" y="82042"/>
                  <a:pt x="137351" y="84205"/>
                </a:cubicBezTo>
                <a:cubicBezTo>
                  <a:pt x="133188" y="86300"/>
                  <a:pt x="128578" y="87348"/>
                  <a:pt x="123921" y="87253"/>
                </a:cubicBezTo>
                <a:cubicBezTo>
                  <a:pt x="115577" y="87300"/>
                  <a:pt x="107595" y="83843"/>
                  <a:pt x="101918" y="77728"/>
                </a:cubicBezTo>
                <a:cubicBezTo>
                  <a:pt x="95755" y="71765"/>
                  <a:pt x="92307" y="63535"/>
                  <a:pt x="92393" y="54963"/>
                </a:cubicBezTo>
                <a:cubicBezTo>
                  <a:pt x="92355" y="46514"/>
                  <a:pt x="95803" y="38418"/>
                  <a:pt x="101918" y="32579"/>
                </a:cubicBezTo>
                <a:cubicBezTo>
                  <a:pt x="107633" y="26407"/>
                  <a:pt x="115701" y="22940"/>
                  <a:pt x="124111" y="23054"/>
                </a:cubicBezTo>
                <a:cubicBezTo>
                  <a:pt x="128807" y="22997"/>
                  <a:pt x="133446" y="24073"/>
                  <a:pt x="137637" y="26197"/>
                </a:cubicBezTo>
                <a:cubicBezTo>
                  <a:pt x="141847" y="28512"/>
                  <a:pt x="145466" y="31769"/>
                  <a:pt x="148209" y="35722"/>
                </a:cubicBezTo>
                <a:close/>
                <a:moveTo>
                  <a:pt x="550450" y="4"/>
                </a:moveTo>
                <a:cubicBezTo>
                  <a:pt x="552183" y="-63"/>
                  <a:pt x="553850" y="633"/>
                  <a:pt x="555022" y="1909"/>
                </a:cubicBezTo>
                <a:cubicBezTo>
                  <a:pt x="556260" y="3109"/>
                  <a:pt x="556946" y="4757"/>
                  <a:pt x="556927" y="6481"/>
                </a:cubicBezTo>
                <a:cubicBezTo>
                  <a:pt x="556927" y="8167"/>
                  <a:pt x="556241" y="9786"/>
                  <a:pt x="555022" y="10958"/>
                </a:cubicBezTo>
                <a:cubicBezTo>
                  <a:pt x="553822" y="12196"/>
                  <a:pt x="552174" y="12882"/>
                  <a:pt x="550450" y="12863"/>
                </a:cubicBezTo>
                <a:cubicBezTo>
                  <a:pt x="548764" y="12863"/>
                  <a:pt x="547144" y="12177"/>
                  <a:pt x="545973" y="10958"/>
                </a:cubicBezTo>
                <a:cubicBezTo>
                  <a:pt x="544754" y="9786"/>
                  <a:pt x="544068" y="8167"/>
                  <a:pt x="544068" y="6481"/>
                </a:cubicBezTo>
                <a:cubicBezTo>
                  <a:pt x="544049" y="4757"/>
                  <a:pt x="544735" y="3109"/>
                  <a:pt x="545973" y="1909"/>
                </a:cubicBezTo>
                <a:cubicBezTo>
                  <a:pt x="547116" y="652"/>
                  <a:pt x="548754" y="-44"/>
                  <a:pt x="550450" y="4"/>
                </a:cubicBezTo>
                <a:close/>
                <a:moveTo>
                  <a:pt x="75628" y="4"/>
                </a:moveTo>
                <a:cubicBezTo>
                  <a:pt x="77362" y="-63"/>
                  <a:pt x="79029" y="633"/>
                  <a:pt x="80200" y="1909"/>
                </a:cubicBezTo>
                <a:cubicBezTo>
                  <a:pt x="81439" y="3109"/>
                  <a:pt x="82124" y="4757"/>
                  <a:pt x="82105" y="6481"/>
                </a:cubicBezTo>
                <a:cubicBezTo>
                  <a:pt x="82105" y="8167"/>
                  <a:pt x="81420" y="9786"/>
                  <a:pt x="80200" y="10958"/>
                </a:cubicBezTo>
                <a:cubicBezTo>
                  <a:pt x="79000" y="12196"/>
                  <a:pt x="77352" y="12882"/>
                  <a:pt x="75628" y="12863"/>
                </a:cubicBezTo>
                <a:cubicBezTo>
                  <a:pt x="73942" y="12863"/>
                  <a:pt x="72323" y="12177"/>
                  <a:pt x="71152" y="10958"/>
                </a:cubicBezTo>
                <a:cubicBezTo>
                  <a:pt x="69932" y="9786"/>
                  <a:pt x="69247" y="8167"/>
                  <a:pt x="69247" y="6481"/>
                </a:cubicBezTo>
                <a:cubicBezTo>
                  <a:pt x="69228" y="4757"/>
                  <a:pt x="69913" y="3109"/>
                  <a:pt x="71152" y="1909"/>
                </a:cubicBezTo>
                <a:cubicBezTo>
                  <a:pt x="72295" y="652"/>
                  <a:pt x="73933" y="-44"/>
                  <a:pt x="75628" y="4"/>
                </a:cubicBezTo>
                <a:close/>
              </a:path>
            </a:pathLst>
          </a:custGeom>
          <a:solidFill>
            <a:schemeClr val="dk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  <p:sldLayoutId id="2147483664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nswergarden.ch/288651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nswergarden.ch/288652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Google Shape;640;p22"/>
          <p:cNvSpPr txBox="1">
            <a:spLocks noGrp="1"/>
          </p:cNvSpPr>
          <p:nvPr>
            <p:ph type="title"/>
          </p:nvPr>
        </p:nvSpPr>
        <p:spPr>
          <a:xfrm>
            <a:off x="2678238" y="2520775"/>
            <a:ext cx="7153800" cy="12306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/>
              <a:t>Введение в образовательную программу </a:t>
            </a:r>
            <a:endParaRPr sz="4800" dirty="0"/>
          </a:p>
        </p:txBody>
      </p:sp>
      <p:sp>
        <p:nvSpPr>
          <p:cNvPr id="641" name="Google Shape;641;p22"/>
          <p:cNvSpPr txBox="1">
            <a:spLocks noGrp="1"/>
          </p:cNvSpPr>
          <p:nvPr>
            <p:ph type="subTitle" idx="1"/>
          </p:nvPr>
        </p:nvSpPr>
        <p:spPr>
          <a:xfrm>
            <a:off x="3571488" y="3880470"/>
            <a:ext cx="5367300" cy="5241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Педагог: </a:t>
            </a:r>
            <a:r>
              <a:rPr lang="ru-RU" dirty="0" err="1"/>
              <a:t>Бикбаув</a:t>
            </a:r>
            <a:r>
              <a:rPr lang="ru-RU" dirty="0"/>
              <a:t> Ксения Николаевна</a:t>
            </a:r>
            <a:endParaRPr dirty="0"/>
          </a:p>
        </p:txBody>
      </p:sp>
      <p:grpSp>
        <p:nvGrpSpPr>
          <p:cNvPr id="642" name="Google Shape;642;p22"/>
          <p:cNvGrpSpPr/>
          <p:nvPr/>
        </p:nvGrpSpPr>
        <p:grpSpPr>
          <a:xfrm>
            <a:off x="9724484" y="1785816"/>
            <a:ext cx="788140" cy="2965544"/>
            <a:chOff x="8686327" y="1939200"/>
            <a:chExt cx="788140" cy="2965544"/>
          </a:xfrm>
        </p:grpSpPr>
        <p:sp>
          <p:nvSpPr>
            <p:cNvPr id="643" name="Google Shape;643;p22"/>
            <p:cNvSpPr/>
            <p:nvPr/>
          </p:nvSpPr>
          <p:spPr>
            <a:xfrm rot="10800000">
              <a:off x="8686327" y="4513840"/>
              <a:ext cx="202208" cy="390904"/>
            </a:xfrm>
            <a:custGeom>
              <a:avLst/>
              <a:gdLst/>
              <a:ahLst/>
              <a:cxnLst/>
              <a:rect l="l" t="t" r="r" b="b"/>
              <a:pathLst>
                <a:path w="202208" h="390904" extrusionOk="0">
                  <a:moveTo>
                    <a:pt x="202209" y="390904"/>
                  </a:moveTo>
                  <a:lnTo>
                    <a:pt x="63989" y="160091"/>
                  </a:lnTo>
                  <a:cubicBezTo>
                    <a:pt x="35526" y="112559"/>
                    <a:pt x="6356" y="63119"/>
                    <a:pt x="0" y="8029"/>
                  </a:cubicBezTo>
                  <a:cubicBezTo>
                    <a:pt x="5015" y="-1435"/>
                    <a:pt x="19211" y="-2142"/>
                    <a:pt x="28110" y="3862"/>
                  </a:cubicBezTo>
                  <a:cubicBezTo>
                    <a:pt x="37009" y="9865"/>
                    <a:pt x="41741" y="20106"/>
                    <a:pt x="46120" y="29853"/>
                  </a:cubicBezTo>
                  <a:cubicBezTo>
                    <a:pt x="100433" y="151404"/>
                    <a:pt x="154676" y="272885"/>
                    <a:pt x="202209" y="390904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22"/>
            <p:cNvSpPr/>
            <p:nvPr/>
          </p:nvSpPr>
          <p:spPr>
            <a:xfrm>
              <a:off x="9009593" y="4100995"/>
              <a:ext cx="403075" cy="194909"/>
            </a:xfrm>
            <a:custGeom>
              <a:avLst/>
              <a:gdLst/>
              <a:ahLst/>
              <a:cxnLst/>
              <a:rect l="l" t="t" r="r" b="b"/>
              <a:pathLst>
                <a:path w="403075" h="194909" extrusionOk="0">
                  <a:moveTo>
                    <a:pt x="70" y="71"/>
                  </a:moveTo>
                  <a:cubicBezTo>
                    <a:pt x="63071" y="63495"/>
                    <a:pt x="136736" y="116395"/>
                    <a:pt x="216970" y="155806"/>
                  </a:cubicBezTo>
                  <a:cubicBezTo>
                    <a:pt x="274814" y="184269"/>
                    <a:pt x="340993" y="206022"/>
                    <a:pt x="403075" y="188789"/>
                  </a:cubicBezTo>
                  <a:cubicBezTo>
                    <a:pt x="395800" y="160962"/>
                    <a:pt x="372281" y="139773"/>
                    <a:pt x="346219" y="127413"/>
                  </a:cubicBezTo>
                  <a:cubicBezTo>
                    <a:pt x="320158" y="115053"/>
                    <a:pt x="291483" y="110109"/>
                    <a:pt x="263372" y="103611"/>
                  </a:cubicBezTo>
                  <a:cubicBezTo>
                    <a:pt x="168943" y="81929"/>
                    <a:pt x="78750" y="4223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22"/>
            <p:cNvSpPr/>
            <p:nvPr/>
          </p:nvSpPr>
          <p:spPr>
            <a:xfrm flipH="1">
              <a:off x="9038010" y="3448295"/>
              <a:ext cx="436457" cy="94475"/>
            </a:xfrm>
            <a:custGeom>
              <a:avLst/>
              <a:gdLst/>
              <a:ahLst/>
              <a:cxnLst/>
              <a:rect l="l" t="t" r="r" b="b"/>
              <a:pathLst>
                <a:path w="436457" h="94475" extrusionOk="0">
                  <a:moveTo>
                    <a:pt x="436458" y="22343"/>
                  </a:moveTo>
                  <a:cubicBezTo>
                    <a:pt x="393657" y="46498"/>
                    <a:pt x="350079" y="70935"/>
                    <a:pt x="302194" y="81812"/>
                  </a:cubicBezTo>
                  <a:cubicBezTo>
                    <a:pt x="275708" y="87816"/>
                    <a:pt x="248516" y="89511"/>
                    <a:pt x="221395" y="91206"/>
                  </a:cubicBezTo>
                  <a:cubicBezTo>
                    <a:pt x="160372" y="95020"/>
                    <a:pt x="98078" y="98693"/>
                    <a:pt x="39103" y="82448"/>
                  </a:cubicBezTo>
                  <a:cubicBezTo>
                    <a:pt x="23777" y="78210"/>
                    <a:pt x="7038" y="71006"/>
                    <a:pt x="1600" y="56033"/>
                  </a:cubicBezTo>
                  <a:cubicBezTo>
                    <a:pt x="-3485" y="41907"/>
                    <a:pt x="4142" y="25592"/>
                    <a:pt x="16149" y="16552"/>
                  </a:cubicBezTo>
                  <a:cubicBezTo>
                    <a:pt x="28156" y="7511"/>
                    <a:pt x="43482" y="4263"/>
                    <a:pt x="58385" y="2426"/>
                  </a:cubicBezTo>
                  <a:cubicBezTo>
                    <a:pt x="180713" y="-12618"/>
                    <a:pt x="303324" y="48264"/>
                    <a:pt x="436458" y="22343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22"/>
            <p:cNvSpPr/>
            <p:nvPr/>
          </p:nvSpPr>
          <p:spPr>
            <a:xfrm>
              <a:off x="8981341" y="2513145"/>
              <a:ext cx="453529" cy="344228"/>
            </a:xfrm>
            <a:custGeom>
              <a:avLst/>
              <a:gdLst/>
              <a:ahLst/>
              <a:cxnLst/>
              <a:rect l="l" t="t" r="r" b="b"/>
              <a:pathLst>
                <a:path w="453529" h="344228" extrusionOk="0">
                  <a:moveTo>
                    <a:pt x="0" y="344228"/>
                  </a:moveTo>
                  <a:cubicBezTo>
                    <a:pt x="77691" y="207563"/>
                    <a:pt x="195075" y="93781"/>
                    <a:pt x="334142" y="20539"/>
                  </a:cubicBezTo>
                  <a:cubicBezTo>
                    <a:pt x="352435" y="10863"/>
                    <a:pt x="371716" y="1752"/>
                    <a:pt x="392340" y="198"/>
                  </a:cubicBezTo>
                  <a:cubicBezTo>
                    <a:pt x="412963" y="-1356"/>
                    <a:pt x="435493" y="6202"/>
                    <a:pt x="446582" y="23717"/>
                  </a:cubicBezTo>
                  <a:cubicBezTo>
                    <a:pt x="459083" y="43564"/>
                    <a:pt x="453504" y="70685"/>
                    <a:pt x="439449" y="89472"/>
                  </a:cubicBezTo>
                  <a:cubicBezTo>
                    <a:pt x="425394" y="108259"/>
                    <a:pt x="404558" y="120549"/>
                    <a:pt x="384288" y="132273"/>
                  </a:cubicBezTo>
                  <a:cubicBezTo>
                    <a:pt x="259629" y="204384"/>
                    <a:pt x="134052" y="274942"/>
                    <a:pt x="70" y="344228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22"/>
            <p:cNvSpPr/>
            <p:nvPr/>
          </p:nvSpPr>
          <p:spPr>
            <a:xfrm>
              <a:off x="8735767" y="1939200"/>
              <a:ext cx="143235" cy="437689"/>
            </a:xfrm>
            <a:custGeom>
              <a:avLst/>
              <a:gdLst/>
              <a:ahLst/>
              <a:cxnLst/>
              <a:rect l="l" t="t" r="r" b="b"/>
              <a:pathLst>
                <a:path w="143235" h="437689" extrusionOk="0">
                  <a:moveTo>
                    <a:pt x="0" y="437690"/>
                  </a:moveTo>
                  <a:cubicBezTo>
                    <a:pt x="7698" y="296998"/>
                    <a:pt x="40611" y="157649"/>
                    <a:pt x="96690" y="28329"/>
                  </a:cubicBezTo>
                  <a:cubicBezTo>
                    <a:pt x="103612" y="12296"/>
                    <a:pt x="119644" y="-6703"/>
                    <a:pt x="134617" y="2337"/>
                  </a:cubicBezTo>
                  <a:cubicBezTo>
                    <a:pt x="146271" y="9400"/>
                    <a:pt x="143940" y="26704"/>
                    <a:pt x="140126" y="39700"/>
                  </a:cubicBezTo>
                  <a:cubicBezTo>
                    <a:pt x="99657" y="177142"/>
                    <a:pt x="54242" y="313102"/>
                    <a:pt x="0" y="437619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6" name="Google Shape;1076;p38"/>
          <p:cNvGrpSpPr/>
          <p:nvPr/>
        </p:nvGrpSpPr>
        <p:grpSpPr>
          <a:xfrm rot="5400000">
            <a:off x="6256620" y="1820105"/>
            <a:ext cx="5006513" cy="3427003"/>
            <a:chOff x="2345366" y="140711"/>
            <a:chExt cx="6483441" cy="4437974"/>
          </a:xfrm>
        </p:grpSpPr>
        <p:sp>
          <p:nvSpPr>
            <p:cNvPr id="1077" name="Google Shape;1077;p38"/>
            <p:cNvSpPr/>
            <p:nvPr/>
          </p:nvSpPr>
          <p:spPr>
            <a:xfrm>
              <a:off x="2362377" y="163678"/>
              <a:ext cx="6449417" cy="4392004"/>
            </a:xfrm>
            <a:custGeom>
              <a:avLst/>
              <a:gdLst/>
              <a:ahLst/>
              <a:cxnLst/>
              <a:rect l="l" t="t" r="r" b="b"/>
              <a:pathLst>
                <a:path w="7889195" h="6142663" extrusionOk="0">
                  <a:moveTo>
                    <a:pt x="-761" y="5760719"/>
                  </a:moveTo>
                  <a:cubicBezTo>
                    <a:pt x="-761" y="5972461"/>
                    <a:pt x="170183" y="6142933"/>
                    <a:pt x="382397" y="6142933"/>
                  </a:cubicBezTo>
                  <a:lnTo>
                    <a:pt x="7505412" y="6142933"/>
                  </a:lnTo>
                  <a:cubicBezTo>
                    <a:pt x="7717828" y="6142933"/>
                    <a:pt x="7888435" y="5972461"/>
                    <a:pt x="7888435" y="5760719"/>
                  </a:cubicBezTo>
                  <a:lnTo>
                    <a:pt x="7888435" y="382415"/>
                  </a:lnTo>
                  <a:cubicBezTo>
                    <a:pt x="7888435" y="170673"/>
                    <a:pt x="7717828" y="269"/>
                    <a:pt x="7505412" y="269"/>
                  </a:cubicBezTo>
                  <a:lnTo>
                    <a:pt x="382397" y="269"/>
                  </a:lnTo>
                  <a:cubicBezTo>
                    <a:pt x="170251" y="269"/>
                    <a:pt x="-693" y="170471"/>
                    <a:pt x="-693" y="382145"/>
                  </a:cubicBezTo>
                  <a:lnTo>
                    <a:pt x="-693" y="5760449"/>
                  </a:lnTo>
                  <a:close/>
                </a:path>
              </a:pathLst>
            </a:custGeom>
            <a:solidFill>
              <a:srgbClr val="262626"/>
            </a:solidFill>
            <a:ln w="38100" cap="flat" cmpd="sng">
              <a:solidFill>
                <a:srgbClr val="43434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078" name="Google Shape;1078;p38"/>
            <p:cNvGrpSpPr/>
            <p:nvPr/>
          </p:nvGrpSpPr>
          <p:grpSpPr>
            <a:xfrm>
              <a:off x="2345366" y="140711"/>
              <a:ext cx="6483441" cy="4437974"/>
              <a:chOff x="390725" y="192901"/>
              <a:chExt cx="9367780" cy="6412330"/>
            </a:xfrm>
          </p:grpSpPr>
          <p:sp>
            <p:nvSpPr>
              <p:cNvPr id="1079" name="Google Shape;1079;p38"/>
              <p:cNvSpPr/>
              <p:nvPr/>
            </p:nvSpPr>
            <p:spPr>
              <a:xfrm>
                <a:off x="433022" y="255001"/>
                <a:ext cx="9309250" cy="6342300"/>
              </a:xfrm>
              <a:custGeom>
                <a:avLst/>
                <a:gdLst/>
                <a:ahLst/>
                <a:cxnLst/>
                <a:rect l="l" t="t" r="r" b="b"/>
                <a:pathLst>
                  <a:path w="7889195" h="6142663" extrusionOk="0">
                    <a:moveTo>
                      <a:pt x="-761" y="5760719"/>
                    </a:moveTo>
                    <a:cubicBezTo>
                      <a:pt x="-761" y="5972461"/>
                      <a:pt x="170183" y="6142933"/>
                      <a:pt x="382397" y="6142933"/>
                    </a:cubicBezTo>
                    <a:lnTo>
                      <a:pt x="7505412" y="6142933"/>
                    </a:lnTo>
                    <a:cubicBezTo>
                      <a:pt x="7717828" y="6142933"/>
                      <a:pt x="7888435" y="5972461"/>
                      <a:pt x="7888435" y="5760719"/>
                    </a:cubicBezTo>
                    <a:lnTo>
                      <a:pt x="7888435" y="382415"/>
                    </a:lnTo>
                    <a:cubicBezTo>
                      <a:pt x="7888435" y="170673"/>
                      <a:pt x="7717828" y="269"/>
                      <a:pt x="7505412" y="269"/>
                    </a:cubicBezTo>
                    <a:lnTo>
                      <a:pt x="382397" y="269"/>
                    </a:lnTo>
                    <a:cubicBezTo>
                      <a:pt x="170251" y="269"/>
                      <a:pt x="-693" y="170471"/>
                      <a:pt x="-693" y="382145"/>
                    </a:cubicBezTo>
                    <a:lnTo>
                      <a:pt x="-693" y="5760449"/>
                    </a:lnTo>
                    <a:close/>
                  </a:path>
                </a:pathLst>
              </a:custGeom>
              <a:gradFill>
                <a:gsLst>
                  <a:gs pos="0">
                    <a:srgbClr val="4E4F51"/>
                  </a:gs>
                  <a:gs pos="15000">
                    <a:srgbClr val="4E4F51"/>
                  </a:gs>
                  <a:gs pos="97000">
                    <a:srgbClr val="000000"/>
                  </a:gs>
                  <a:gs pos="100000">
                    <a:srgbClr val="000000"/>
                  </a:gs>
                </a:gsLst>
                <a:path path="circle">
                  <a:fillToRect r="100000" b="100000"/>
                </a:path>
                <a:tileRect l="-100000" t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grpSp>
            <p:nvGrpSpPr>
              <p:cNvPr id="1080" name="Google Shape;1080;p38"/>
              <p:cNvGrpSpPr/>
              <p:nvPr/>
            </p:nvGrpSpPr>
            <p:grpSpPr>
              <a:xfrm>
                <a:off x="9036100" y="3183177"/>
                <a:ext cx="492960" cy="492960"/>
                <a:chOff x="9132580" y="3159701"/>
                <a:chExt cx="371233" cy="371233"/>
              </a:xfrm>
            </p:grpSpPr>
            <p:sp>
              <p:nvSpPr>
                <p:cNvPr id="1081" name="Google Shape;1081;p38"/>
                <p:cNvSpPr/>
                <p:nvPr/>
              </p:nvSpPr>
              <p:spPr>
                <a:xfrm>
                  <a:off x="9132580" y="3159701"/>
                  <a:ext cx="371233" cy="37123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679" h="358679" extrusionOk="0">
                      <a:moveTo>
                        <a:pt x="178613" y="269"/>
                      </a:moveTo>
                      <a:cubicBezTo>
                        <a:pt x="277673" y="269"/>
                        <a:pt x="357919" y="80562"/>
                        <a:pt x="357919" y="179608"/>
                      </a:cubicBezTo>
                      <a:cubicBezTo>
                        <a:pt x="357919" y="278655"/>
                        <a:pt x="277673" y="358948"/>
                        <a:pt x="178613" y="358948"/>
                      </a:cubicBezTo>
                      <a:cubicBezTo>
                        <a:pt x="79553" y="358948"/>
                        <a:pt x="-761" y="278655"/>
                        <a:pt x="-761" y="179608"/>
                      </a:cubicBezTo>
                      <a:cubicBezTo>
                        <a:pt x="-761" y="80562"/>
                        <a:pt x="79553" y="269"/>
                        <a:pt x="178613" y="269"/>
                      </a:cubicBezTo>
                      <a:close/>
                    </a:path>
                  </a:pathLst>
                </a:custGeom>
                <a:solidFill>
                  <a:srgbClr val="151515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2" name="Google Shape;1082;p38"/>
                <p:cNvSpPr/>
                <p:nvPr/>
              </p:nvSpPr>
              <p:spPr>
                <a:xfrm>
                  <a:off x="9138858" y="3166118"/>
                  <a:ext cx="267486" cy="35818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58441" h="346069" extrusionOk="0">
                      <a:moveTo>
                        <a:pt x="172543" y="269"/>
                      </a:moveTo>
                      <a:cubicBezTo>
                        <a:pt x="76788" y="269"/>
                        <a:pt x="-761" y="77750"/>
                        <a:pt x="-761" y="173303"/>
                      </a:cubicBezTo>
                      <a:cubicBezTo>
                        <a:pt x="-761" y="268857"/>
                        <a:pt x="76788" y="346338"/>
                        <a:pt x="172543" y="346338"/>
                      </a:cubicBezTo>
                      <a:cubicBezTo>
                        <a:pt x="188728" y="346338"/>
                        <a:pt x="204912" y="343978"/>
                        <a:pt x="219747" y="339662"/>
                      </a:cubicBezTo>
                      <a:cubicBezTo>
                        <a:pt x="270997" y="207155"/>
                        <a:pt x="269648" y="108769"/>
                        <a:pt x="219747" y="6810"/>
                      </a:cubicBezTo>
                      <a:cubicBezTo>
                        <a:pt x="204238" y="2561"/>
                        <a:pt x="188728" y="269"/>
                        <a:pt x="172543" y="269"/>
                      </a:cubicBezTo>
                      <a:close/>
                    </a:path>
                  </a:pathLst>
                </a:custGeom>
                <a:solidFill>
                  <a:srgbClr val="07070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3" name="Google Shape;1083;p38"/>
                <p:cNvSpPr/>
                <p:nvPr/>
              </p:nvSpPr>
              <p:spPr>
                <a:xfrm>
                  <a:off x="9249765" y="3279048"/>
                  <a:ext cx="129816" cy="13030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5426" h="125898" extrusionOk="0">
                      <a:moveTo>
                        <a:pt x="-761" y="98857"/>
                      </a:moveTo>
                      <a:cubicBezTo>
                        <a:pt x="-761" y="113962"/>
                        <a:pt x="11377" y="126167"/>
                        <a:pt x="26213" y="126167"/>
                      </a:cubicBezTo>
                      <a:lnTo>
                        <a:pt x="97692" y="126167"/>
                      </a:lnTo>
                      <a:cubicBezTo>
                        <a:pt x="112527" y="126167"/>
                        <a:pt x="124666" y="113962"/>
                        <a:pt x="124666" y="98857"/>
                      </a:cubicBezTo>
                      <a:lnTo>
                        <a:pt x="124666" y="27579"/>
                      </a:lnTo>
                      <a:cubicBezTo>
                        <a:pt x="124666" y="12474"/>
                        <a:pt x="112527" y="269"/>
                        <a:pt x="97692" y="269"/>
                      </a:cubicBezTo>
                      <a:lnTo>
                        <a:pt x="26213" y="269"/>
                      </a:lnTo>
                      <a:cubicBezTo>
                        <a:pt x="11377" y="269"/>
                        <a:pt x="-761" y="12474"/>
                        <a:pt x="-761" y="27579"/>
                      </a:cubicBezTo>
                      <a:lnTo>
                        <a:pt x="-761" y="98857"/>
                      </a:lnTo>
                      <a:close/>
                      <a:moveTo>
                        <a:pt x="9354" y="96429"/>
                      </a:moveTo>
                      <a:lnTo>
                        <a:pt x="9354" y="30007"/>
                      </a:lnTo>
                      <a:cubicBezTo>
                        <a:pt x="9354" y="19352"/>
                        <a:pt x="18120" y="10721"/>
                        <a:pt x="28910" y="10721"/>
                      </a:cubicBezTo>
                      <a:lnTo>
                        <a:pt x="94995" y="10721"/>
                      </a:lnTo>
                      <a:cubicBezTo>
                        <a:pt x="105784" y="10721"/>
                        <a:pt x="114551" y="19352"/>
                        <a:pt x="114551" y="30007"/>
                      </a:cubicBezTo>
                      <a:lnTo>
                        <a:pt x="114551" y="96429"/>
                      </a:lnTo>
                      <a:cubicBezTo>
                        <a:pt x="114551" y="107083"/>
                        <a:pt x="105784" y="115580"/>
                        <a:pt x="94995" y="115580"/>
                      </a:cubicBezTo>
                      <a:lnTo>
                        <a:pt x="28910" y="115580"/>
                      </a:lnTo>
                      <a:cubicBezTo>
                        <a:pt x="18120" y="115580"/>
                        <a:pt x="9354" y="107083"/>
                        <a:pt x="9354" y="96429"/>
                      </a:cubicBezTo>
                      <a:close/>
                    </a:path>
                  </a:pathLst>
                </a:custGeom>
                <a:solidFill>
                  <a:srgbClr val="CCCED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84" name="Google Shape;1084;p38"/>
              <p:cNvGrpSpPr/>
              <p:nvPr/>
            </p:nvGrpSpPr>
            <p:grpSpPr>
              <a:xfrm>
                <a:off x="390725" y="192901"/>
                <a:ext cx="9367780" cy="6412330"/>
                <a:chOff x="1194635" y="234866"/>
                <a:chExt cx="9244824" cy="6489556"/>
              </a:xfrm>
            </p:grpSpPr>
            <p:sp>
              <p:nvSpPr>
                <p:cNvPr id="1085" name="Google Shape;1085;p38"/>
                <p:cNvSpPr/>
                <p:nvPr/>
              </p:nvSpPr>
              <p:spPr>
                <a:xfrm>
                  <a:off x="1217565" y="240980"/>
                  <a:ext cx="9221894" cy="64833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21894" h="6483314" extrusionOk="0">
                      <a:moveTo>
                        <a:pt x="0" y="6063936"/>
                      </a:moveTo>
                      <a:cubicBezTo>
                        <a:pt x="0" y="6296301"/>
                        <a:pt x="187014" y="6483315"/>
                        <a:pt x="419380" y="6483315"/>
                      </a:cubicBezTo>
                      <a:lnTo>
                        <a:pt x="8802005" y="6483315"/>
                      </a:lnTo>
                      <a:cubicBezTo>
                        <a:pt x="9034371" y="6483315"/>
                        <a:pt x="9221895" y="6296301"/>
                        <a:pt x="9221895" y="6063936"/>
                      </a:cubicBezTo>
                      <a:lnTo>
                        <a:pt x="9221895" y="419634"/>
                      </a:lnTo>
                      <a:cubicBezTo>
                        <a:pt x="9221895" y="187269"/>
                        <a:pt x="9034371" y="0"/>
                        <a:pt x="8802005" y="0"/>
                      </a:cubicBezTo>
                      <a:lnTo>
                        <a:pt x="419380" y="0"/>
                      </a:lnTo>
                      <a:cubicBezTo>
                        <a:pt x="187014" y="0"/>
                        <a:pt x="0" y="187141"/>
                        <a:pt x="0" y="419634"/>
                      </a:cubicBezTo>
                      <a:lnTo>
                        <a:pt x="0" y="6063936"/>
                      </a:lnTo>
                      <a:lnTo>
                        <a:pt x="0" y="6063936"/>
                      </a:lnTo>
                      <a:lnTo>
                        <a:pt x="0" y="6063936"/>
                      </a:lnTo>
                      <a:close/>
                      <a:moveTo>
                        <a:pt x="16052" y="6040495"/>
                      </a:moveTo>
                      <a:lnTo>
                        <a:pt x="16052" y="432119"/>
                      </a:lnTo>
                      <a:cubicBezTo>
                        <a:pt x="16052" y="200772"/>
                        <a:pt x="202301" y="14523"/>
                        <a:pt x="433648" y="14523"/>
                      </a:cubicBezTo>
                      <a:lnTo>
                        <a:pt x="8782642" y="14523"/>
                      </a:lnTo>
                      <a:cubicBezTo>
                        <a:pt x="9014244" y="14650"/>
                        <a:pt x="9200365" y="200772"/>
                        <a:pt x="9200365" y="432119"/>
                      </a:cubicBezTo>
                      <a:lnTo>
                        <a:pt x="9200365" y="6051196"/>
                      </a:lnTo>
                      <a:cubicBezTo>
                        <a:pt x="9200365" y="6282543"/>
                        <a:pt x="9014244" y="6468792"/>
                        <a:pt x="8782642" y="6468792"/>
                      </a:cubicBezTo>
                      <a:lnTo>
                        <a:pt x="433648" y="6457964"/>
                      </a:lnTo>
                      <a:cubicBezTo>
                        <a:pt x="202556" y="6457964"/>
                        <a:pt x="16306" y="6271714"/>
                        <a:pt x="16306" y="6040368"/>
                      </a:cubicBezTo>
                      <a:lnTo>
                        <a:pt x="16052" y="6040368"/>
                      </a:lnTo>
                      <a:close/>
                    </a:path>
                  </a:pathLst>
                </a:custGeom>
                <a:solidFill>
                  <a:srgbClr val="DCDDE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6" name="Google Shape;1086;p38"/>
                <p:cNvSpPr/>
                <p:nvPr/>
              </p:nvSpPr>
              <p:spPr>
                <a:xfrm>
                  <a:off x="2119512" y="237923"/>
                  <a:ext cx="97838" cy="152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38" h="15287" extrusionOk="0">
                      <a:moveTo>
                        <a:pt x="0" y="0"/>
                      </a:moveTo>
                      <a:lnTo>
                        <a:pt x="0" y="15287"/>
                      </a:lnTo>
                      <a:lnTo>
                        <a:pt x="97838" y="15287"/>
                      </a:lnTo>
                      <a:lnTo>
                        <a:pt x="97838" y="8790"/>
                      </a:lnTo>
                      <a:cubicBezTo>
                        <a:pt x="97838" y="4204"/>
                        <a:pt x="92615" y="0"/>
                        <a:pt x="84207" y="0"/>
                      </a:cubicBez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7" name="Google Shape;1087;p38"/>
                <p:cNvSpPr/>
                <p:nvPr/>
              </p:nvSpPr>
              <p:spPr>
                <a:xfrm>
                  <a:off x="2510865" y="234866"/>
                  <a:ext cx="203320" cy="183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320" h="18344" extrusionOk="0">
                      <a:moveTo>
                        <a:pt x="0" y="7261"/>
                      </a:moveTo>
                      <a:lnTo>
                        <a:pt x="0" y="18345"/>
                      </a:lnTo>
                      <a:lnTo>
                        <a:pt x="203320" y="18345"/>
                      </a:lnTo>
                      <a:lnTo>
                        <a:pt x="203320" y="10701"/>
                      </a:lnTo>
                      <a:cubicBezTo>
                        <a:pt x="187906" y="9045"/>
                        <a:pt x="124591" y="0"/>
                        <a:pt x="107648" y="0"/>
                      </a:cubicBezTo>
                      <a:lnTo>
                        <a:pt x="3567" y="0"/>
                      </a:lnTo>
                      <a:cubicBezTo>
                        <a:pt x="1401" y="0"/>
                        <a:pt x="0" y="3312"/>
                        <a:pt x="0" y="7261"/>
                      </a:cubicBezTo>
                      <a:lnTo>
                        <a:pt x="0" y="7261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8" name="Google Shape;1088;p38"/>
                <p:cNvSpPr/>
                <p:nvPr/>
              </p:nvSpPr>
              <p:spPr>
                <a:xfrm>
                  <a:off x="2831897" y="234866"/>
                  <a:ext cx="201791" cy="183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91" h="18344" extrusionOk="0">
                      <a:moveTo>
                        <a:pt x="201791" y="7261"/>
                      </a:moveTo>
                      <a:lnTo>
                        <a:pt x="201791" y="18345"/>
                      </a:lnTo>
                      <a:lnTo>
                        <a:pt x="0" y="18345"/>
                      </a:lnTo>
                      <a:lnTo>
                        <a:pt x="0" y="10701"/>
                      </a:lnTo>
                      <a:cubicBezTo>
                        <a:pt x="15415" y="9045"/>
                        <a:pt x="78220" y="0"/>
                        <a:pt x="94908" y="0"/>
                      </a:cubicBezTo>
                      <a:lnTo>
                        <a:pt x="198224" y="0"/>
                      </a:lnTo>
                      <a:cubicBezTo>
                        <a:pt x="200390" y="0"/>
                        <a:pt x="201791" y="3312"/>
                        <a:pt x="201791" y="7261"/>
                      </a:cubicBezTo>
                      <a:lnTo>
                        <a:pt x="201791" y="7261"/>
                      </a:lnTo>
                      <a:close/>
                    </a:path>
                  </a:pathLst>
                </a:custGeom>
                <a:solidFill>
                  <a:srgbClr val="262A2D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9" name="Google Shape;1089;p38"/>
                <p:cNvSpPr/>
                <p:nvPr/>
              </p:nvSpPr>
              <p:spPr>
                <a:xfrm>
                  <a:off x="2510865" y="245567"/>
                  <a:ext cx="203320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320" h="7643" extrusionOk="0">
                      <a:moveTo>
                        <a:pt x="0" y="0"/>
                      </a:moveTo>
                      <a:lnTo>
                        <a:pt x="203320" y="0"/>
                      </a:lnTo>
                      <a:lnTo>
                        <a:pt x="203320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3A3B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0" name="Google Shape;1090;p38"/>
                <p:cNvSpPr/>
                <p:nvPr/>
              </p:nvSpPr>
              <p:spPr>
                <a:xfrm>
                  <a:off x="2831897" y="245567"/>
                  <a:ext cx="201791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1791" h="7643" extrusionOk="0">
                      <a:moveTo>
                        <a:pt x="0" y="0"/>
                      </a:moveTo>
                      <a:lnTo>
                        <a:pt x="201791" y="0"/>
                      </a:lnTo>
                      <a:lnTo>
                        <a:pt x="201791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4448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1" name="Google Shape;1091;p38"/>
                <p:cNvSpPr/>
                <p:nvPr/>
              </p:nvSpPr>
              <p:spPr>
                <a:xfrm>
                  <a:off x="2119512" y="245567"/>
                  <a:ext cx="97838" cy="764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838" h="7643" extrusionOk="0">
                      <a:moveTo>
                        <a:pt x="0" y="0"/>
                      </a:moveTo>
                      <a:lnTo>
                        <a:pt x="97838" y="0"/>
                      </a:lnTo>
                      <a:lnTo>
                        <a:pt x="97838" y="7644"/>
                      </a:lnTo>
                      <a:lnTo>
                        <a:pt x="0" y="764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5353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2" name="Google Shape;1092;p38"/>
                <p:cNvSpPr/>
                <p:nvPr/>
              </p:nvSpPr>
              <p:spPr>
                <a:xfrm>
                  <a:off x="1217565" y="251681"/>
                  <a:ext cx="9221894" cy="6472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21894" h="6472613" extrusionOk="0">
                      <a:moveTo>
                        <a:pt x="0" y="6053234"/>
                      </a:moveTo>
                      <a:cubicBezTo>
                        <a:pt x="0" y="6285600"/>
                        <a:pt x="187014" y="6472614"/>
                        <a:pt x="419380" y="6472614"/>
                      </a:cubicBezTo>
                      <a:lnTo>
                        <a:pt x="8802005" y="6472614"/>
                      </a:lnTo>
                      <a:cubicBezTo>
                        <a:pt x="9034371" y="6472614"/>
                        <a:pt x="9221895" y="6285600"/>
                        <a:pt x="9221895" y="6053234"/>
                      </a:cubicBezTo>
                      <a:lnTo>
                        <a:pt x="9221895" y="419634"/>
                      </a:lnTo>
                      <a:cubicBezTo>
                        <a:pt x="9221895" y="187269"/>
                        <a:pt x="9034371" y="0"/>
                        <a:pt x="8802005" y="0"/>
                      </a:cubicBezTo>
                      <a:lnTo>
                        <a:pt x="419380" y="0"/>
                      </a:lnTo>
                      <a:cubicBezTo>
                        <a:pt x="187014" y="0"/>
                        <a:pt x="0" y="187269"/>
                        <a:pt x="0" y="419634"/>
                      </a:cubicBezTo>
                      <a:lnTo>
                        <a:pt x="0" y="6053234"/>
                      </a:lnTo>
                      <a:lnTo>
                        <a:pt x="0" y="6053234"/>
                      </a:lnTo>
                      <a:lnTo>
                        <a:pt x="0" y="6053234"/>
                      </a:lnTo>
                      <a:close/>
                      <a:moveTo>
                        <a:pt x="16052" y="6040622"/>
                      </a:moveTo>
                      <a:lnTo>
                        <a:pt x="16052" y="432246"/>
                      </a:lnTo>
                      <a:cubicBezTo>
                        <a:pt x="16052" y="200900"/>
                        <a:pt x="202301" y="14650"/>
                        <a:pt x="433648" y="14650"/>
                      </a:cubicBezTo>
                      <a:lnTo>
                        <a:pt x="8782642" y="14650"/>
                      </a:lnTo>
                      <a:cubicBezTo>
                        <a:pt x="9014244" y="14650"/>
                        <a:pt x="9200365" y="200900"/>
                        <a:pt x="9200365" y="432246"/>
                      </a:cubicBezTo>
                      <a:lnTo>
                        <a:pt x="9200365" y="6040622"/>
                      </a:lnTo>
                      <a:cubicBezTo>
                        <a:pt x="9200365" y="6271969"/>
                        <a:pt x="9014244" y="6458218"/>
                        <a:pt x="8782642" y="6458218"/>
                      </a:cubicBezTo>
                      <a:lnTo>
                        <a:pt x="433648" y="6458218"/>
                      </a:lnTo>
                      <a:cubicBezTo>
                        <a:pt x="202556" y="6458218"/>
                        <a:pt x="16306" y="6271969"/>
                        <a:pt x="16306" y="6040622"/>
                      </a:cubicBezTo>
                      <a:lnTo>
                        <a:pt x="16052" y="6040622"/>
                      </a:lnTo>
                      <a:close/>
                    </a:path>
                  </a:pathLst>
                </a:custGeom>
                <a:solidFill>
                  <a:srgbClr val="989AA3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3" name="Google Shape;1093;p38"/>
                <p:cNvSpPr/>
                <p:nvPr/>
              </p:nvSpPr>
              <p:spPr>
                <a:xfrm>
                  <a:off x="1232853" y="266969"/>
                  <a:ext cx="9184950" cy="64420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84950" h="6442039" extrusionOk="0">
                      <a:moveTo>
                        <a:pt x="0" y="6024571"/>
                      </a:moveTo>
                      <a:cubicBezTo>
                        <a:pt x="0" y="6255917"/>
                        <a:pt x="186249" y="6442040"/>
                        <a:pt x="417596" y="6442040"/>
                      </a:cubicBezTo>
                      <a:lnTo>
                        <a:pt x="8767227" y="6442040"/>
                      </a:lnTo>
                      <a:cubicBezTo>
                        <a:pt x="8998829" y="6442040"/>
                        <a:pt x="9184951" y="6255917"/>
                        <a:pt x="9184951" y="6024571"/>
                      </a:cubicBezTo>
                      <a:lnTo>
                        <a:pt x="9184951" y="417469"/>
                      </a:lnTo>
                      <a:cubicBezTo>
                        <a:pt x="9184951" y="186122"/>
                        <a:pt x="8998829" y="0"/>
                        <a:pt x="8767227" y="0"/>
                      </a:cubicBezTo>
                      <a:lnTo>
                        <a:pt x="417596" y="0"/>
                      </a:lnTo>
                      <a:cubicBezTo>
                        <a:pt x="186504" y="0"/>
                        <a:pt x="255" y="186122"/>
                        <a:pt x="255" y="417469"/>
                      </a:cubicBezTo>
                      <a:lnTo>
                        <a:pt x="255" y="6024571"/>
                      </a:lnTo>
                      <a:lnTo>
                        <a:pt x="0" y="6024571"/>
                      </a:lnTo>
                      <a:lnTo>
                        <a:pt x="0" y="6024571"/>
                      </a:lnTo>
                      <a:close/>
                      <a:moveTo>
                        <a:pt x="28791" y="6016672"/>
                      </a:moveTo>
                      <a:lnTo>
                        <a:pt x="28791" y="425495"/>
                      </a:lnTo>
                      <a:cubicBezTo>
                        <a:pt x="28791" y="205358"/>
                        <a:pt x="205995" y="28154"/>
                        <a:pt x="426132" y="28154"/>
                      </a:cubicBezTo>
                      <a:lnTo>
                        <a:pt x="8743659" y="28154"/>
                      </a:lnTo>
                      <a:cubicBezTo>
                        <a:pt x="8964051" y="28154"/>
                        <a:pt x="9141127" y="205358"/>
                        <a:pt x="9141127" y="425495"/>
                      </a:cubicBezTo>
                      <a:lnTo>
                        <a:pt x="9141127" y="6016672"/>
                      </a:lnTo>
                      <a:cubicBezTo>
                        <a:pt x="9141127" y="6236808"/>
                        <a:pt x="8964051" y="6414013"/>
                        <a:pt x="8743659" y="6414013"/>
                      </a:cubicBezTo>
                      <a:lnTo>
                        <a:pt x="426132" y="6414013"/>
                      </a:lnTo>
                      <a:cubicBezTo>
                        <a:pt x="205741" y="6414013"/>
                        <a:pt x="28409" y="6236808"/>
                        <a:pt x="28409" y="6016672"/>
                      </a:cubicBezTo>
                      <a:lnTo>
                        <a:pt x="28791" y="6016672"/>
                      </a:lnTo>
                      <a:close/>
                    </a:path>
                  </a:pathLst>
                </a:custGeom>
                <a:solidFill>
                  <a:srgbClr val="EAEAEC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4" name="Google Shape;1094;p38"/>
                <p:cNvSpPr/>
                <p:nvPr/>
              </p:nvSpPr>
              <p:spPr>
                <a:xfrm>
                  <a:off x="1261898" y="294486"/>
                  <a:ext cx="8971056" cy="638700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971056" h="6387005" extrusionOk="0">
                      <a:moveTo>
                        <a:pt x="255" y="5989665"/>
                      </a:moveTo>
                      <a:cubicBezTo>
                        <a:pt x="255" y="6209801"/>
                        <a:pt x="177459" y="6387006"/>
                        <a:pt x="397595" y="6387006"/>
                      </a:cubicBezTo>
                      <a:lnTo>
                        <a:pt x="8714232" y="6387006"/>
                      </a:lnTo>
                      <a:cubicBezTo>
                        <a:pt x="8811433" y="6387006"/>
                        <a:pt x="8900990" y="6351972"/>
                        <a:pt x="8970292" y="6293881"/>
                      </a:cubicBezTo>
                      <a:cubicBezTo>
                        <a:pt x="8902392" y="6348023"/>
                        <a:pt x="8815637" y="6380381"/>
                        <a:pt x="8721875" y="6380381"/>
                      </a:cubicBezTo>
                      <a:lnTo>
                        <a:pt x="401035" y="6380254"/>
                      </a:lnTo>
                      <a:cubicBezTo>
                        <a:pt x="180899" y="6380254"/>
                        <a:pt x="3567" y="6203431"/>
                        <a:pt x="3567" y="5983677"/>
                      </a:cubicBezTo>
                      <a:lnTo>
                        <a:pt x="3567" y="403073"/>
                      </a:lnTo>
                      <a:cubicBezTo>
                        <a:pt x="3567" y="183319"/>
                        <a:pt x="180899" y="6497"/>
                        <a:pt x="401162" y="6497"/>
                      </a:cubicBezTo>
                      <a:lnTo>
                        <a:pt x="8722002" y="6497"/>
                      </a:lnTo>
                      <a:cubicBezTo>
                        <a:pt x="8816401" y="6497"/>
                        <a:pt x="8902519" y="38982"/>
                        <a:pt x="8971057" y="93507"/>
                      </a:cubicBezTo>
                      <a:cubicBezTo>
                        <a:pt x="8901755" y="35161"/>
                        <a:pt x="8812197" y="0"/>
                        <a:pt x="8714232" y="0"/>
                      </a:cubicBezTo>
                      <a:lnTo>
                        <a:pt x="397595" y="0"/>
                      </a:lnTo>
                      <a:cubicBezTo>
                        <a:pt x="177205" y="0"/>
                        <a:pt x="0" y="177205"/>
                        <a:pt x="0" y="397341"/>
                      </a:cubicBezTo>
                      <a:lnTo>
                        <a:pt x="0" y="5989665"/>
                      </a:lnTo>
                      <a:lnTo>
                        <a:pt x="255" y="5989665"/>
                      </a:lnTo>
                      <a:lnTo>
                        <a:pt x="255" y="5989665"/>
                      </a:lnTo>
                      <a:close/>
                    </a:path>
                  </a:pathLst>
                </a:custGeom>
                <a:solidFill>
                  <a:srgbClr val="000000">
                    <a:alpha val="23530"/>
                  </a:srgbClr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5" name="Google Shape;1095;p38"/>
                <p:cNvSpPr/>
                <p:nvPr/>
              </p:nvSpPr>
              <p:spPr>
                <a:xfrm>
                  <a:off x="1266484" y="294484"/>
                  <a:ext cx="9114629" cy="63808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14629" h="6380892" extrusionOk="0">
                      <a:moveTo>
                        <a:pt x="0" y="5984316"/>
                      </a:moveTo>
                      <a:cubicBezTo>
                        <a:pt x="0" y="6204070"/>
                        <a:pt x="177332" y="6380892"/>
                        <a:pt x="397468" y="6380892"/>
                      </a:cubicBezTo>
                      <a:lnTo>
                        <a:pt x="8717289" y="6380892"/>
                      </a:lnTo>
                      <a:cubicBezTo>
                        <a:pt x="8937679" y="6380892"/>
                        <a:pt x="9114629" y="6204070"/>
                        <a:pt x="9114629" y="5984316"/>
                      </a:cubicBezTo>
                      <a:lnTo>
                        <a:pt x="9114629" y="396578"/>
                      </a:lnTo>
                      <a:cubicBezTo>
                        <a:pt x="9114629" y="176824"/>
                        <a:pt x="8937679" y="2"/>
                        <a:pt x="8717289" y="2"/>
                      </a:cubicBezTo>
                      <a:lnTo>
                        <a:pt x="397468" y="2"/>
                      </a:lnTo>
                      <a:cubicBezTo>
                        <a:pt x="177459" y="-635"/>
                        <a:pt x="127" y="163575"/>
                        <a:pt x="127" y="383202"/>
                      </a:cubicBezTo>
                      <a:lnTo>
                        <a:pt x="127" y="5983679"/>
                      </a:lnTo>
                      <a:lnTo>
                        <a:pt x="0" y="5984316"/>
                      </a:lnTo>
                      <a:lnTo>
                        <a:pt x="0" y="5984316"/>
                      </a:lnTo>
                      <a:close/>
                      <a:moveTo>
                        <a:pt x="8663" y="5979475"/>
                      </a:moveTo>
                      <a:lnTo>
                        <a:pt x="8663" y="389826"/>
                      </a:lnTo>
                      <a:cubicBezTo>
                        <a:pt x="8663" y="170582"/>
                        <a:pt x="185740" y="6626"/>
                        <a:pt x="405494" y="6626"/>
                      </a:cubicBezTo>
                      <a:lnTo>
                        <a:pt x="8712066" y="6626"/>
                      </a:lnTo>
                      <a:cubicBezTo>
                        <a:pt x="8931692" y="6626"/>
                        <a:pt x="9108770" y="183066"/>
                        <a:pt x="9108770" y="402311"/>
                      </a:cubicBezTo>
                      <a:lnTo>
                        <a:pt x="9108770" y="5979348"/>
                      </a:lnTo>
                      <a:cubicBezTo>
                        <a:pt x="9108770" y="6198592"/>
                        <a:pt x="8931820" y="6375032"/>
                        <a:pt x="8712066" y="6375032"/>
                      </a:cubicBezTo>
                      <a:lnTo>
                        <a:pt x="405494" y="6375032"/>
                      </a:lnTo>
                      <a:cubicBezTo>
                        <a:pt x="185995" y="6375032"/>
                        <a:pt x="8918" y="6198465"/>
                        <a:pt x="8918" y="5979348"/>
                      </a:cubicBezTo>
                      <a:lnTo>
                        <a:pt x="8663" y="5979475"/>
                      </a:lnTo>
                      <a:close/>
                    </a:path>
                  </a:pathLst>
                </a:custGeom>
                <a:solidFill>
                  <a:srgbClr val="A6A7A7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6" name="Google Shape;1096;p38"/>
                <p:cNvSpPr/>
                <p:nvPr/>
              </p:nvSpPr>
              <p:spPr>
                <a:xfrm>
                  <a:off x="1217565" y="6135737"/>
                  <a:ext cx="434157" cy="5886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4157" h="588685" extrusionOk="0">
                      <a:moveTo>
                        <a:pt x="127" y="169561"/>
                      </a:moveTo>
                      <a:cubicBezTo>
                        <a:pt x="127" y="401799"/>
                        <a:pt x="187269" y="588686"/>
                        <a:pt x="419889" y="588686"/>
                      </a:cubicBezTo>
                      <a:lnTo>
                        <a:pt x="434157" y="574163"/>
                      </a:lnTo>
                      <a:cubicBezTo>
                        <a:pt x="202556" y="574163"/>
                        <a:pt x="16052" y="388041"/>
                        <a:pt x="16052" y="156949"/>
                      </a:cubicBezTo>
                      <a:lnTo>
                        <a:pt x="16052" y="0"/>
                      </a:lnTo>
                      <a:lnTo>
                        <a:pt x="0" y="0"/>
                      </a:lnTo>
                      <a:lnTo>
                        <a:pt x="127" y="169561"/>
                      </a:lnTo>
                      <a:lnTo>
                        <a:pt x="127" y="169561"/>
                      </a:lnTo>
                      <a:lnTo>
                        <a:pt x="127" y="169561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7" name="Google Shape;1097;p38"/>
                <p:cNvSpPr/>
                <p:nvPr/>
              </p:nvSpPr>
              <p:spPr>
                <a:xfrm>
                  <a:off x="1217565" y="251681"/>
                  <a:ext cx="843855" cy="336471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3855" h="3364719" extrusionOk="0">
                      <a:moveTo>
                        <a:pt x="16052" y="432374"/>
                      </a:moveTo>
                      <a:cubicBezTo>
                        <a:pt x="16052" y="201027"/>
                        <a:pt x="202301" y="14778"/>
                        <a:pt x="433648" y="14778"/>
                      </a:cubicBezTo>
                      <a:lnTo>
                        <a:pt x="843855" y="14778"/>
                      </a:lnTo>
                      <a:lnTo>
                        <a:pt x="843855" y="0"/>
                      </a:lnTo>
                      <a:lnTo>
                        <a:pt x="419380" y="0"/>
                      </a:lnTo>
                      <a:cubicBezTo>
                        <a:pt x="187014" y="0"/>
                        <a:pt x="0" y="187269"/>
                        <a:pt x="0" y="419762"/>
                      </a:cubicBezTo>
                      <a:lnTo>
                        <a:pt x="0" y="3364720"/>
                      </a:lnTo>
                      <a:lnTo>
                        <a:pt x="16052" y="3364720"/>
                      </a:lnTo>
                      <a:lnTo>
                        <a:pt x="16052" y="432374"/>
                      </a:lnTo>
                      <a:lnTo>
                        <a:pt x="16052" y="432374"/>
                      </a:lnTo>
                      <a:lnTo>
                        <a:pt x="16052" y="432374"/>
                      </a:lnTo>
                      <a:close/>
                    </a:path>
                  </a:pathLst>
                </a:custGeom>
                <a:solidFill>
                  <a:srgbClr val="5D5E6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8" name="Google Shape;1098;p38"/>
                <p:cNvSpPr/>
                <p:nvPr/>
              </p:nvSpPr>
              <p:spPr>
                <a:xfrm>
                  <a:off x="9999061" y="251681"/>
                  <a:ext cx="438743" cy="4326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743" h="432628" extrusionOk="0">
                      <a:moveTo>
                        <a:pt x="0" y="14650"/>
                      </a:moveTo>
                      <a:cubicBezTo>
                        <a:pt x="231601" y="14650"/>
                        <a:pt x="417723" y="201027"/>
                        <a:pt x="417723" y="432629"/>
                      </a:cubicBezTo>
                      <a:lnTo>
                        <a:pt x="438744" y="419889"/>
                      </a:lnTo>
                      <a:cubicBezTo>
                        <a:pt x="438744" y="187269"/>
                        <a:pt x="251857" y="0"/>
                        <a:pt x="19618" y="0"/>
                      </a:cubicBezTo>
                      <a:lnTo>
                        <a:pt x="0" y="14650"/>
                      </a:lnTo>
                      <a:lnTo>
                        <a:pt x="0" y="14650"/>
                      </a:lnTo>
                      <a:lnTo>
                        <a:pt x="0" y="14650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9" name="Google Shape;1099;p38"/>
                <p:cNvSpPr/>
                <p:nvPr/>
              </p:nvSpPr>
              <p:spPr>
                <a:xfrm>
                  <a:off x="10000589" y="6291667"/>
                  <a:ext cx="438743" cy="43262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38743" h="432628" extrusionOk="0">
                      <a:moveTo>
                        <a:pt x="18854" y="432629"/>
                      </a:moveTo>
                      <a:cubicBezTo>
                        <a:pt x="251221" y="432629"/>
                        <a:pt x="438744" y="245360"/>
                        <a:pt x="438744" y="12612"/>
                      </a:cubicBezTo>
                      <a:lnTo>
                        <a:pt x="417087" y="0"/>
                      </a:lnTo>
                      <a:cubicBezTo>
                        <a:pt x="417087" y="231601"/>
                        <a:pt x="230965" y="418106"/>
                        <a:pt x="0" y="418106"/>
                      </a:cubicBezTo>
                      <a:lnTo>
                        <a:pt x="18854" y="432629"/>
                      </a:lnTo>
                      <a:lnTo>
                        <a:pt x="18854" y="432629"/>
                      </a:lnTo>
                      <a:lnTo>
                        <a:pt x="18854" y="432629"/>
                      </a:lnTo>
                      <a:close/>
                    </a:path>
                  </a:pathLst>
                </a:custGeom>
                <a:solidFill>
                  <a:srgbClr val="686A6E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0" name="Google Shape;1100;p38"/>
                <p:cNvSpPr/>
                <p:nvPr/>
              </p:nvSpPr>
              <p:spPr>
                <a:xfrm>
                  <a:off x="1194635" y="927377"/>
                  <a:ext cx="19873" cy="337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873" h="337847" extrusionOk="0">
                      <a:moveTo>
                        <a:pt x="0" y="328930"/>
                      </a:moveTo>
                      <a:lnTo>
                        <a:pt x="0" y="8918"/>
                      </a:lnTo>
                      <a:cubicBezTo>
                        <a:pt x="0" y="3949"/>
                        <a:pt x="4331" y="0"/>
                        <a:pt x="9555" y="0"/>
                      </a:cubicBezTo>
                      <a:lnTo>
                        <a:pt x="19873" y="0"/>
                      </a:lnTo>
                      <a:lnTo>
                        <a:pt x="19873" y="337848"/>
                      </a:lnTo>
                      <a:lnTo>
                        <a:pt x="9555" y="337848"/>
                      </a:lnTo>
                      <a:cubicBezTo>
                        <a:pt x="4331" y="337848"/>
                        <a:pt x="0" y="333899"/>
                        <a:pt x="0" y="328930"/>
                      </a:cubicBezTo>
                      <a:lnTo>
                        <a:pt x="0" y="328930"/>
                      </a:lnTo>
                      <a:close/>
                    </a:path>
                  </a:pathLst>
                </a:custGeom>
                <a:solidFill>
                  <a:srgbClr val="141414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1" name="Google Shape;1101;p38"/>
                <p:cNvSpPr/>
                <p:nvPr/>
              </p:nvSpPr>
              <p:spPr>
                <a:xfrm>
                  <a:off x="1200749" y="925848"/>
                  <a:ext cx="13758" cy="33937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758" h="339376" extrusionOk="0">
                      <a:moveTo>
                        <a:pt x="13759" y="339376"/>
                      </a:moveTo>
                      <a:lnTo>
                        <a:pt x="3057" y="339376"/>
                      </a:lnTo>
                      <a:cubicBezTo>
                        <a:pt x="1911" y="339376"/>
                        <a:pt x="1019" y="338994"/>
                        <a:pt x="0" y="338740"/>
                      </a:cubicBezTo>
                      <a:cubicBezTo>
                        <a:pt x="3949" y="337593"/>
                        <a:pt x="6879" y="334408"/>
                        <a:pt x="6879" y="330332"/>
                      </a:cubicBezTo>
                      <a:lnTo>
                        <a:pt x="6879" y="8918"/>
                      </a:lnTo>
                      <a:cubicBezTo>
                        <a:pt x="6879" y="4968"/>
                        <a:pt x="3949" y="1529"/>
                        <a:pt x="0" y="382"/>
                      </a:cubicBezTo>
                      <a:cubicBezTo>
                        <a:pt x="1019" y="127"/>
                        <a:pt x="1911" y="0"/>
                        <a:pt x="3057" y="0"/>
                      </a:cubicBezTo>
                      <a:lnTo>
                        <a:pt x="13759" y="0"/>
                      </a:lnTo>
                      <a:lnTo>
                        <a:pt x="13759" y="339376"/>
                      </a:lnTo>
                      <a:lnTo>
                        <a:pt x="13759" y="339376"/>
                      </a:lnTo>
                      <a:lnTo>
                        <a:pt x="13759" y="339376"/>
                      </a:lnTo>
                      <a:close/>
                    </a:path>
                  </a:pathLst>
                </a:custGeom>
                <a:solidFill>
                  <a:srgbClr val="40404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102" name="Google Shape;1102;p38"/>
            <p:cNvSpPr/>
            <p:nvPr/>
          </p:nvSpPr>
          <p:spPr>
            <a:xfrm>
              <a:off x="2893720" y="349978"/>
              <a:ext cx="5332800" cy="40011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3" name="Google Shape;1103;p38"/>
            <p:cNvSpPr/>
            <p:nvPr/>
          </p:nvSpPr>
          <p:spPr>
            <a:xfrm rot="5829469">
              <a:off x="2617236" y="2327108"/>
              <a:ext cx="65007" cy="65007"/>
            </a:xfrm>
            <a:prstGeom prst="ellipse">
              <a:avLst/>
            </a:prstGeom>
            <a:gradFill>
              <a:gsLst>
                <a:gs pos="0">
                  <a:srgbClr val="424242"/>
                </a:gs>
                <a:gs pos="100000">
                  <a:srgbClr val="010101"/>
                </a:gs>
              </a:gsLst>
              <a:lin ang="5400012" scaled="0"/>
            </a:gra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05" name="Google Shape;1105;p38"/>
          <p:cNvSpPr txBox="1">
            <a:spLocks noGrp="1"/>
          </p:cNvSpPr>
          <p:nvPr>
            <p:ph type="body" idx="1"/>
          </p:nvPr>
        </p:nvSpPr>
        <p:spPr>
          <a:xfrm>
            <a:off x="1318839" y="1007827"/>
            <a:ext cx="5581500" cy="1702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Пусть сотни искренних глаз 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Помогают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верить</a:t>
            </a:r>
            <a:r>
              <a:rPr lang="ru-RU" sz="2400" dirty="0">
                <a:solidFill>
                  <a:schemeClr val="accent3"/>
                </a:solidFill>
              </a:rPr>
              <a:t>,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Пусть сотни наших сердец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В трудный час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согреют</a:t>
            </a:r>
            <a:r>
              <a:rPr lang="ru-RU" sz="2400" dirty="0">
                <a:solidFill>
                  <a:schemeClr val="accent3"/>
                </a:solidFill>
              </a:rPr>
              <a:t>!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Пусть наши руки в пути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Будут вам </a:t>
            </a: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опорой</a:t>
            </a:r>
            <a:r>
              <a:rPr lang="ru-RU" sz="2400" dirty="0">
                <a:solidFill>
                  <a:schemeClr val="accent3"/>
                </a:solidFill>
              </a:rPr>
              <a:t>!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</a:rPr>
              <a:t>Ты хочешь с нами идти?</a:t>
            </a:r>
          </a:p>
          <a:p>
            <a:pPr marL="0" lvl="0" indent="0" algn="ctr" rtl="0">
              <a:spcBef>
                <a:spcPts val="0"/>
              </a:spcBef>
              <a:buNone/>
            </a:pPr>
            <a:r>
              <a:rPr lang="ru-RU" sz="24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СТАНОВИСЬ ВОЛОНТЕРОМ!</a:t>
            </a:r>
            <a:endParaRPr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106" name="Google Shape;1106;p38"/>
          <p:cNvGrpSpPr/>
          <p:nvPr/>
        </p:nvGrpSpPr>
        <p:grpSpPr>
          <a:xfrm>
            <a:off x="10680055" y="2115538"/>
            <a:ext cx="788140" cy="2965544"/>
            <a:chOff x="8686327" y="1939200"/>
            <a:chExt cx="788140" cy="2965544"/>
          </a:xfrm>
        </p:grpSpPr>
        <p:sp>
          <p:nvSpPr>
            <p:cNvPr id="1107" name="Google Shape;1107;p38"/>
            <p:cNvSpPr/>
            <p:nvPr/>
          </p:nvSpPr>
          <p:spPr>
            <a:xfrm rot="10800000">
              <a:off x="8686327" y="4513840"/>
              <a:ext cx="202208" cy="390904"/>
            </a:xfrm>
            <a:custGeom>
              <a:avLst/>
              <a:gdLst/>
              <a:ahLst/>
              <a:cxnLst/>
              <a:rect l="l" t="t" r="r" b="b"/>
              <a:pathLst>
                <a:path w="202208" h="390904" extrusionOk="0">
                  <a:moveTo>
                    <a:pt x="202209" y="390904"/>
                  </a:moveTo>
                  <a:lnTo>
                    <a:pt x="63989" y="160091"/>
                  </a:lnTo>
                  <a:cubicBezTo>
                    <a:pt x="35526" y="112559"/>
                    <a:pt x="6356" y="63119"/>
                    <a:pt x="0" y="8029"/>
                  </a:cubicBezTo>
                  <a:cubicBezTo>
                    <a:pt x="5015" y="-1435"/>
                    <a:pt x="19211" y="-2142"/>
                    <a:pt x="28110" y="3862"/>
                  </a:cubicBezTo>
                  <a:cubicBezTo>
                    <a:pt x="37009" y="9865"/>
                    <a:pt x="41741" y="20106"/>
                    <a:pt x="46120" y="29853"/>
                  </a:cubicBezTo>
                  <a:cubicBezTo>
                    <a:pt x="100433" y="151404"/>
                    <a:pt x="154676" y="272885"/>
                    <a:pt x="202209" y="390904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8" name="Google Shape;1108;p38"/>
            <p:cNvSpPr/>
            <p:nvPr/>
          </p:nvSpPr>
          <p:spPr>
            <a:xfrm>
              <a:off x="9009593" y="4100995"/>
              <a:ext cx="403075" cy="194909"/>
            </a:xfrm>
            <a:custGeom>
              <a:avLst/>
              <a:gdLst/>
              <a:ahLst/>
              <a:cxnLst/>
              <a:rect l="l" t="t" r="r" b="b"/>
              <a:pathLst>
                <a:path w="403075" h="194909" extrusionOk="0">
                  <a:moveTo>
                    <a:pt x="70" y="71"/>
                  </a:moveTo>
                  <a:cubicBezTo>
                    <a:pt x="63071" y="63495"/>
                    <a:pt x="136736" y="116395"/>
                    <a:pt x="216970" y="155806"/>
                  </a:cubicBezTo>
                  <a:cubicBezTo>
                    <a:pt x="274814" y="184269"/>
                    <a:pt x="340993" y="206022"/>
                    <a:pt x="403075" y="188789"/>
                  </a:cubicBezTo>
                  <a:cubicBezTo>
                    <a:pt x="395800" y="160962"/>
                    <a:pt x="372281" y="139773"/>
                    <a:pt x="346219" y="127413"/>
                  </a:cubicBezTo>
                  <a:cubicBezTo>
                    <a:pt x="320158" y="115053"/>
                    <a:pt x="291483" y="110109"/>
                    <a:pt x="263372" y="103611"/>
                  </a:cubicBezTo>
                  <a:cubicBezTo>
                    <a:pt x="168943" y="81929"/>
                    <a:pt x="78750" y="42236"/>
                    <a:pt x="0" y="0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9" name="Google Shape;1109;p38"/>
            <p:cNvSpPr/>
            <p:nvPr/>
          </p:nvSpPr>
          <p:spPr>
            <a:xfrm flipH="1">
              <a:off x="9038010" y="3448295"/>
              <a:ext cx="436457" cy="94475"/>
            </a:xfrm>
            <a:custGeom>
              <a:avLst/>
              <a:gdLst/>
              <a:ahLst/>
              <a:cxnLst/>
              <a:rect l="l" t="t" r="r" b="b"/>
              <a:pathLst>
                <a:path w="436457" h="94475" extrusionOk="0">
                  <a:moveTo>
                    <a:pt x="436458" y="22343"/>
                  </a:moveTo>
                  <a:cubicBezTo>
                    <a:pt x="393657" y="46498"/>
                    <a:pt x="350079" y="70935"/>
                    <a:pt x="302194" y="81812"/>
                  </a:cubicBezTo>
                  <a:cubicBezTo>
                    <a:pt x="275708" y="87816"/>
                    <a:pt x="248516" y="89511"/>
                    <a:pt x="221395" y="91206"/>
                  </a:cubicBezTo>
                  <a:cubicBezTo>
                    <a:pt x="160372" y="95020"/>
                    <a:pt x="98078" y="98693"/>
                    <a:pt x="39103" y="82448"/>
                  </a:cubicBezTo>
                  <a:cubicBezTo>
                    <a:pt x="23777" y="78210"/>
                    <a:pt x="7038" y="71006"/>
                    <a:pt x="1600" y="56033"/>
                  </a:cubicBezTo>
                  <a:cubicBezTo>
                    <a:pt x="-3485" y="41907"/>
                    <a:pt x="4142" y="25592"/>
                    <a:pt x="16149" y="16552"/>
                  </a:cubicBezTo>
                  <a:cubicBezTo>
                    <a:pt x="28156" y="7511"/>
                    <a:pt x="43482" y="4263"/>
                    <a:pt x="58385" y="2426"/>
                  </a:cubicBezTo>
                  <a:cubicBezTo>
                    <a:pt x="180713" y="-12618"/>
                    <a:pt x="303324" y="48264"/>
                    <a:pt x="436458" y="22343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0" name="Google Shape;1110;p38"/>
            <p:cNvSpPr/>
            <p:nvPr/>
          </p:nvSpPr>
          <p:spPr>
            <a:xfrm>
              <a:off x="8981341" y="2513145"/>
              <a:ext cx="453529" cy="344228"/>
            </a:xfrm>
            <a:custGeom>
              <a:avLst/>
              <a:gdLst/>
              <a:ahLst/>
              <a:cxnLst/>
              <a:rect l="l" t="t" r="r" b="b"/>
              <a:pathLst>
                <a:path w="453529" h="344228" extrusionOk="0">
                  <a:moveTo>
                    <a:pt x="0" y="344228"/>
                  </a:moveTo>
                  <a:cubicBezTo>
                    <a:pt x="77691" y="207563"/>
                    <a:pt x="195075" y="93781"/>
                    <a:pt x="334142" y="20539"/>
                  </a:cubicBezTo>
                  <a:cubicBezTo>
                    <a:pt x="352435" y="10863"/>
                    <a:pt x="371716" y="1752"/>
                    <a:pt x="392340" y="198"/>
                  </a:cubicBezTo>
                  <a:cubicBezTo>
                    <a:pt x="412963" y="-1356"/>
                    <a:pt x="435493" y="6202"/>
                    <a:pt x="446582" y="23717"/>
                  </a:cubicBezTo>
                  <a:cubicBezTo>
                    <a:pt x="459083" y="43564"/>
                    <a:pt x="453504" y="70685"/>
                    <a:pt x="439449" y="89472"/>
                  </a:cubicBezTo>
                  <a:cubicBezTo>
                    <a:pt x="425394" y="108259"/>
                    <a:pt x="404558" y="120549"/>
                    <a:pt x="384288" y="132273"/>
                  </a:cubicBezTo>
                  <a:cubicBezTo>
                    <a:pt x="259629" y="204384"/>
                    <a:pt x="134052" y="274942"/>
                    <a:pt x="70" y="344228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1" name="Google Shape;1111;p38"/>
            <p:cNvSpPr/>
            <p:nvPr/>
          </p:nvSpPr>
          <p:spPr>
            <a:xfrm>
              <a:off x="8735767" y="1939200"/>
              <a:ext cx="143235" cy="437689"/>
            </a:xfrm>
            <a:custGeom>
              <a:avLst/>
              <a:gdLst/>
              <a:ahLst/>
              <a:cxnLst/>
              <a:rect l="l" t="t" r="r" b="b"/>
              <a:pathLst>
                <a:path w="143235" h="437689" extrusionOk="0">
                  <a:moveTo>
                    <a:pt x="0" y="437690"/>
                  </a:moveTo>
                  <a:cubicBezTo>
                    <a:pt x="7698" y="296998"/>
                    <a:pt x="40611" y="157649"/>
                    <a:pt x="96690" y="28329"/>
                  </a:cubicBezTo>
                  <a:cubicBezTo>
                    <a:pt x="103612" y="12296"/>
                    <a:pt x="119644" y="-6703"/>
                    <a:pt x="134617" y="2337"/>
                  </a:cubicBezTo>
                  <a:cubicBezTo>
                    <a:pt x="146271" y="9400"/>
                    <a:pt x="143940" y="26704"/>
                    <a:pt x="140126" y="39700"/>
                  </a:cubicBezTo>
                  <a:cubicBezTo>
                    <a:pt x="99657" y="177142"/>
                    <a:pt x="54242" y="313102"/>
                    <a:pt x="0" y="437619"/>
                  </a:cubicBezTo>
                  <a:close/>
                </a:path>
              </a:pathLst>
            </a:custGeom>
            <a:solidFill>
              <a:schemeClr val="accent3"/>
            </a:solidFill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12" name="Google Shape;1112;p38"/>
          <p:cNvSpPr/>
          <p:nvPr/>
        </p:nvSpPr>
        <p:spPr>
          <a:xfrm rot="-459229">
            <a:off x="5457546" y="5282478"/>
            <a:ext cx="882966" cy="5272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13" name="Google Shape;1113;p38"/>
          <p:cNvGrpSpPr/>
          <p:nvPr/>
        </p:nvGrpSpPr>
        <p:grpSpPr>
          <a:xfrm rot="-1479810">
            <a:off x="5604310" y="5220668"/>
            <a:ext cx="735272" cy="651165"/>
            <a:chOff x="3116097" y="-1477902"/>
            <a:chExt cx="735251" cy="651147"/>
          </a:xfrm>
        </p:grpSpPr>
        <p:sp>
          <p:nvSpPr>
            <p:cNvPr id="1114" name="Google Shape;1114;p38"/>
            <p:cNvSpPr/>
            <p:nvPr/>
          </p:nvSpPr>
          <p:spPr>
            <a:xfrm>
              <a:off x="3116097" y="-1477902"/>
              <a:ext cx="612260" cy="559814"/>
            </a:xfrm>
            <a:custGeom>
              <a:avLst/>
              <a:gdLst/>
              <a:ahLst/>
              <a:cxnLst/>
              <a:rect l="l" t="t" r="r" b="b"/>
              <a:pathLst>
                <a:path w="612260" h="559814" extrusionOk="0">
                  <a:moveTo>
                    <a:pt x="583519" y="8073"/>
                  </a:moveTo>
                  <a:cubicBezTo>
                    <a:pt x="550562" y="-6786"/>
                    <a:pt x="511319" y="548"/>
                    <a:pt x="478839" y="16455"/>
                  </a:cubicBezTo>
                  <a:cubicBezTo>
                    <a:pt x="446359" y="32361"/>
                    <a:pt x="418450" y="56079"/>
                    <a:pt x="388161" y="75795"/>
                  </a:cubicBezTo>
                  <a:cubicBezTo>
                    <a:pt x="330344" y="113514"/>
                    <a:pt x="263193" y="136946"/>
                    <a:pt x="194518" y="143328"/>
                  </a:cubicBezTo>
                  <a:cubicBezTo>
                    <a:pt x="140797" y="148281"/>
                    <a:pt x="80789" y="145137"/>
                    <a:pt x="40403" y="180761"/>
                  </a:cubicBezTo>
                  <a:cubicBezTo>
                    <a:pt x="5065" y="212098"/>
                    <a:pt x="-3317" y="264390"/>
                    <a:pt x="1065" y="311349"/>
                  </a:cubicBezTo>
                  <a:cubicBezTo>
                    <a:pt x="3541" y="337066"/>
                    <a:pt x="9637" y="363736"/>
                    <a:pt x="26401" y="383453"/>
                  </a:cubicBezTo>
                  <a:cubicBezTo>
                    <a:pt x="53071" y="414790"/>
                    <a:pt x="99077" y="420791"/>
                    <a:pt x="140035" y="417457"/>
                  </a:cubicBezTo>
                  <a:cubicBezTo>
                    <a:pt x="180992" y="414123"/>
                    <a:pt x="222235" y="403836"/>
                    <a:pt x="262717" y="411075"/>
                  </a:cubicBezTo>
                  <a:cubicBezTo>
                    <a:pt x="324534" y="422124"/>
                    <a:pt x="371016" y="471083"/>
                    <a:pt x="420641" y="509564"/>
                  </a:cubicBezTo>
                  <a:cubicBezTo>
                    <a:pt x="470266" y="548045"/>
                    <a:pt x="539418" y="577953"/>
                    <a:pt x="593901" y="546902"/>
                  </a:cubicBezTo>
                  <a:cubicBezTo>
                    <a:pt x="599521" y="543663"/>
                    <a:pt x="604950" y="539758"/>
                    <a:pt x="608284" y="534138"/>
                  </a:cubicBezTo>
                  <a:cubicBezTo>
                    <a:pt x="614189" y="524232"/>
                    <a:pt x="612284" y="511850"/>
                    <a:pt x="610379" y="500515"/>
                  </a:cubicBezTo>
                  <a:cubicBezTo>
                    <a:pt x="587805" y="367832"/>
                    <a:pt x="584471" y="231910"/>
                    <a:pt x="600664" y="98274"/>
                  </a:cubicBezTo>
                  <a:cubicBezTo>
                    <a:pt x="603807" y="72271"/>
                    <a:pt x="606950" y="43315"/>
                    <a:pt x="583328" y="8168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5" name="Google Shape;1115;p38"/>
            <p:cNvSpPr/>
            <p:nvPr/>
          </p:nvSpPr>
          <p:spPr>
            <a:xfrm>
              <a:off x="3609033" y="-1465067"/>
              <a:ext cx="4571" cy="532066"/>
            </a:xfrm>
            <a:custGeom>
              <a:avLst/>
              <a:gdLst/>
              <a:ahLst/>
              <a:cxnLst/>
              <a:rect l="l" t="t" r="r" b="b"/>
              <a:pathLst>
                <a:path w="4571" h="532066" extrusionOk="0">
                  <a:moveTo>
                    <a:pt x="0" y="0"/>
                  </a:moveTo>
                  <a:lnTo>
                    <a:pt x="4572" y="532067"/>
                  </a:ln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6" name="Google Shape;1116;p38"/>
            <p:cNvSpPr/>
            <p:nvPr/>
          </p:nvSpPr>
          <p:spPr>
            <a:xfrm>
              <a:off x="3383481" y="-1344004"/>
              <a:ext cx="6393" cy="277177"/>
            </a:xfrm>
            <a:custGeom>
              <a:avLst/>
              <a:gdLst/>
              <a:ahLst/>
              <a:cxnLst/>
              <a:rect l="l" t="t" r="r" b="b"/>
              <a:pathLst>
                <a:path w="6393" h="277177" extrusionOk="0">
                  <a:moveTo>
                    <a:pt x="6382" y="0"/>
                  </a:moveTo>
                  <a:cubicBezTo>
                    <a:pt x="6572" y="92393"/>
                    <a:pt x="4477" y="184880"/>
                    <a:pt x="0" y="277178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7" name="Google Shape;1117;p38"/>
            <p:cNvSpPr/>
            <p:nvPr/>
          </p:nvSpPr>
          <p:spPr>
            <a:xfrm>
              <a:off x="3292327" y="-1335051"/>
              <a:ext cx="7696" cy="268223"/>
            </a:xfrm>
            <a:custGeom>
              <a:avLst/>
              <a:gdLst/>
              <a:ahLst/>
              <a:cxnLst/>
              <a:rect l="l" t="t" r="r" b="b"/>
              <a:pathLst>
                <a:path w="7696" h="268223" extrusionOk="0">
                  <a:moveTo>
                    <a:pt x="0" y="0"/>
                  </a:moveTo>
                  <a:cubicBezTo>
                    <a:pt x="11335" y="91916"/>
                    <a:pt x="7048" y="175641"/>
                    <a:pt x="6191" y="2682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8" name="Google Shape;1118;p38"/>
            <p:cNvSpPr/>
            <p:nvPr/>
          </p:nvSpPr>
          <p:spPr>
            <a:xfrm>
              <a:off x="3243165" y="-1069494"/>
              <a:ext cx="92471" cy="242739"/>
            </a:xfrm>
            <a:custGeom>
              <a:avLst/>
              <a:gdLst/>
              <a:ahLst/>
              <a:cxnLst/>
              <a:rect l="l" t="t" r="r" b="b"/>
              <a:pathLst>
                <a:path w="92471" h="242739" extrusionOk="0">
                  <a:moveTo>
                    <a:pt x="299" y="11430"/>
                  </a:moveTo>
                  <a:cubicBezTo>
                    <a:pt x="-654" y="51149"/>
                    <a:pt x="680" y="90868"/>
                    <a:pt x="4204" y="130397"/>
                  </a:cubicBezTo>
                  <a:cubicBezTo>
                    <a:pt x="7252" y="163830"/>
                    <a:pt x="12205" y="198120"/>
                    <a:pt x="29064" y="227266"/>
                  </a:cubicBezTo>
                  <a:cubicBezTo>
                    <a:pt x="32493" y="233267"/>
                    <a:pt x="36875" y="239268"/>
                    <a:pt x="43352" y="241649"/>
                  </a:cubicBezTo>
                  <a:cubicBezTo>
                    <a:pt x="52496" y="245078"/>
                    <a:pt x="62783" y="239935"/>
                    <a:pt x="69545" y="232981"/>
                  </a:cubicBezTo>
                  <a:cubicBezTo>
                    <a:pt x="85928" y="216408"/>
                    <a:pt x="89167" y="191167"/>
                    <a:pt x="90596" y="167830"/>
                  </a:cubicBezTo>
                  <a:cubicBezTo>
                    <a:pt x="94120" y="111919"/>
                    <a:pt x="92691" y="55626"/>
                    <a:pt x="8621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9" name="Google Shape;1119;p38"/>
            <p:cNvSpPr/>
            <p:nvPr/>
          </p:nvSpPr>
          <p:spPr>
            <a:xfrm>
              <a:off x="3793437" y="-1351720"/>
              <a:ext cx="48387" cy="58578"/>
            </a:xfrm>
            <a:custGeom>
              <a:avLst/>
              <a:gdLst/>
              <a:ahLst/>
              <a:cxnLst/>
              <a:rect l="l" t="t" r="r" b="b"/>
              <a:pathLst>
                <a:path w="48387" h="58578" extrusionOk="0">
                  <a:moveTo>
                    <a:pt x="0" y="58579"/>
                  </a:moveTo>
                  <a:cubicBezTo>
                    <a:pt x="12002" y="36005"/>
                    <a:pt x="28575" y="16002"/>
                    <a:pt x="48387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0" name="Google Shape;1120;p38"/>
            <p:cNvSpPr/>
            <p:nvPr/>
          </p:nvSpPr>
          <p:spPr>
            <a:xfrm>
              <a:off x="3802295" y="-1212655"/>
              <a:ext cx="49053" cy="10858"/>
            </a:xfrm>
            <a:custGeom>
              <a:avLst/>
              <a:gdLst/>
              <a:ahLst/>
              <a:cxnLst/>
              <a:rect l="l" t="t" r="r" b="b"/>
              <a:pathLst>
                <a:path w="49053" h="10858" extrusionOk="0">
                  <a:moveTo>
                    <a:pt x="0" y="10858"/>
                  </a:moveTo>
                  <a:cubicBezTo>
                    <a:pt x="15716" y="5048"/>
                    <a:pt x="32290" y="1429"/>
                    <a:pt x="4905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1" name="Google Shape;1121;p38"/>
            <p:cNvSpPr/>
            <p:nvPr/>
          </p:nvSpPr>
          <p:spPr>
            <a:xfrm>
              <a:off x="3794389" y="-1106546"/>
              <a:ext cx="48863" cy="41433"/>
            </a:xfrm>
            <a:custGeom>
              <a:avLst/>
              <a:gdLst/>
              <a:ahLst/>
              <a:cxnLst/>
              <a:rect l="l" t="t" r="r" b="b"/>
              <a:pathLst>
                <a:path w="48863" h="41433" extrusionOk="0">
                  <a:moveTo>
                    <a:pt x="0" y="0"/>
                  </a:moveTo>
                  <a:cubicBezTo>
                    <a:pt x="17240" y="12573"/>
                    <a:pt x="33623" y="26384"/>
                    <a:pt x="48863" y="4143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122" name="Google Shape;1122;p38"/>
          <p:cNvGrpSpPr/>
          <p:nvPr/>
        </p:nvGrpSpPr>
        <p:grpSpPr>
          <a:xfrm flipH="1">
            <a:off x="695704" y="911177"/>
            <a:ext cx="679947" cy="652506"/>
            <a:chOff x="3896486" y="3679569"/>
            <a:chExt cx="792294" cy="760319"/>
          </a:xfrm>
        </p:grpSpPr>
        <p:sp>
          <p:nvSpPr>
            <p:cNvPr id="1123" name="Google Shape;1123;p38"/>
            <p:cNvSpPr/>
            <p:nvPr/>
          </p:nvSpPr>
          <p:spPr>
            <a:xfrm>
              <a:off x="4023740" y="3792188"/>
              <a:ext cx="549116" cy="527138"/>
            </a:xfrm>
            <a:custGeom>
              <a:avLst/>
              <a:gdLst/>
              <a:ahLst/>
              <a:cxnLst/>
              <a:rect l="l" t="t" r="r" b="b"/>
              <a:pathLst>
                <a:path w="549116" h="527138" extrusionOk="0">
                  <a:moveTo>
                    <a:pt x="356330" y="0"/>
                  </a:moveTo>
                  <a:cubicBezTo>
                    <a:pt x="314420" y="41720"/>
                    <a:pt x="272034" y="83058"/>
                    <a:pt x="229267" y="123920"/>
                  </a:cubicBezTo>
                  <a:cubicBezTo>
                    <a:pt x="225457" y="127635"/>
                    <a:pt x="221266" y="131445"/>
                    <a:pt x="216122" y="132588"/>
                  </a:cubicBezTo>
                  <a:cubicBezTo>
                    <a:pt x="209740" y="134017"/>
                    <a:pt x="203263" y="131064"/>
                    <a:pt x="197263" y="128397"/>
                  </a:cubicBezTo>
                  <a:cubicBezTo>
                    <a:pt x="163449" y="113443"/>
                    <a:pt x="125635" y="105632"/>
                    <a:pt x="89154" y="111633"/>
                  </a:cubicBezTo>
                  <a:cubicBezTo>
                    <a:pt x="52673" y="117634"/>
                    <a:pt x="17812" y="138684"/>
                    <a:pt x="0" y="171069"/>
                  </a:cubicBezTo>
                  <a:lnTo>
                    <a:pt x="236220" y="393478"/>
                  </a:lnTo>
                  <a:cubicBezTo>
                    <a:pt x="274606" y="429673"/>
                    <a:pt x="313372" y="466154"/>
                    <a:pt x="343662" y="509302"/>
                  </a:cubicBezTo>
                  <a:cubicBezTo>
                    <a:pt x="348234" y="515779"/>
                    <a:pt x="352996" y="522732"/>
                    <a:pt x="360331" y="525685"/>
                  </a:cubicBezTo>
                  <a:cubicBezTo>
                    <a:pt x="375095" y="531590"/>
                    <a:pt x="390430" y="518446"/>
                    <a:pt x="399193" y="505206"/>
                  </a:cubicBezTo>
                  <a:cubicBezTo>
                    <a:pt x="435959" y="449485"/>
                    <a:pt x="430911" y="369570"/>
                    <a:pt x="387287" y="318992"/>
                  </a:cubicBezTo>
                  <a:cubicBezTo>
                    <a:pt x="441293" y="274320"/>
                    <a:pt x="495205" y="229457"/>
                    <a:pt x="549116" y="184499"/>
                  </a:cubicBezTo>
                  <a:cubicBezTo>
                    <a:pt x="487204" y="117729"/>
                    <a:pt x="422243" y="53816"/>
                    <a:pt x="356425" y="0"/>
                  </a:cubicBezTo>
                  <a:close/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4" name="Google Shape;1124;p38"/>
            <p:cNvSpPr/>
            <p:nvPr/>
          </p:nvSpPr>
          <p:spPr>
            <a:xfrm>
              <a:off x="4372260" y="3679569"/>
              <a:ext cx="316520" cy="306768"/>
            </a:xfrm>
            <a:custGeom>
              <a:avLst/>
              <a:gdLst/>
              <a:ahLst/>
              <a:cxnLst/>
              <a:rect l="l" t="t" r="r" b="b"/>
              <a:pathLst>
                <a:path w="316520" h="306768" extrusionOk="0">
                  <a:moveTo>
                    <a:pt x="7429" y="113857"/>
                  </a:moveTo>
                  <a:cubicBezTo>
                    <a:pt x="3048" y="94998"/>
                    <a:pt x="-1334" y="75757"/>
                    <a:pt x="381" y="56422"/>
                  </a:cubicBezTo>
                  <a:cubicBezTo>
                    <a:pt x="2095" y="37086"/>
                    <a:pt x="10763" y="17464"/>
                    <a:pt x="27241" y="7273"/>
                  </a:cubicBezTo>
                  <a:cubicBezTo>
                    <a:pt x="52768" y="-8634"/>
                    <a:pt x="87630" y="3558"/>
                    <a:pt x="109251" y="24513"/>
                  </a:cubicBezTo>
                  <a:cubicBezTo>
                    <a:pt x="138302" y="52611"/>
                    <a:pt x="255841" y="139765"/>
                    <a:pt x="294513" y="203011"/>
                  </a:cubicBezTo>
                  <a:cubicBezTo>
                    <a:pt x="306895" y="223299"/>
                    <a:pt x="327660" y="259399"/>
                    <a:pt x="309181" y="277973"/>
                  </a:cubicBezTo>
                  <a:cubicBezTo>
                    <a:pt x="282892" y="304262"/>
                    <a:pt x="235362" y="314073"/>
                    <a:pt x="200501" y="301024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5" name="Google Shape;1125;p38"/>
            <p:cNvSpPr/>
            <p:nvPr/>
          </p:nvSpPr>
          <p:spPr>
            <a:xfrm>
              <a:off x="3896486" y="4104608"/>
              <a:ext cx="354806" cy="335280"/>
            </a:xfrm>
            <a:custGeom>
              <a:avLst/>
              <a:gdLst/>
              <a:ahLst/>
              <a:cxnLst/>
              <a:rect l="l" t="t" r="r" b="b"/>
              <a:pathLst>
                <a:path w="354806" h="335280" extrusionOk="0">
                  <a:moveTo>
                    <a:pt x="277463" y="0"/>
                  </a:moveTo>
                  <a:cubicBezTo>
                    <a:pt x="192786" y="114205"/>
                    <a:pt x="95917" y="230410"/>
                    <a:pt x="0" y="335280"/>
                  </a:cubicBezTo>
                  <a:cubicBezTo>
                    <a:pt x="129540" y="257842"/>
                    <a:pt x="243554" y="174784"/>
                    <a:pt x="354806" y="72771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6" name="Google Shape;1126;p38"/>
            <p:cNvSpPr/>
            <p:nvPr/>
          </p:nvSpPr>
          <p:spPr>
            <a:xfrm>
              <a:off x="4284249" y="3882485"/>
              <a:ext cx="66484" cy="74961"/>
            </a:xfrm>
            <a:custGeom>
              <a:avLst/>
              <a:gdLst/>
              <a:ahLst/>
              <a:cxnLst/>
              <a:rect l="l" t="t" r="r" b="b"/>
              <a:pathLst>
                <a:path w="66484" h="74961" extrusionOk="0">
                  <a:moveTo>
                    <a:pt x="0" y="74962"/>
                  </a:moveTo>
                  <a:cubicBezTo>
                    <a:pt x="16859" y="45911"/>
                    <a:pt x="39624" y="20288"/>
                    <a:pt x="66484" y="0"/>
                  </a:cubicBezTo>
                </a:path>
              </a:pathLst>
            </a:custGeom>
            <a:noFill/>
            <a:ln w="19050" cap="rnd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27" name="Google Shape;1127;p38"/>
          <p:cNvSpPr/>
          <p:nvPr/>
        </p:nvSpPr>
        <p:spPr>
          <a:xfrm rot="-5400000">
            <a:off x="1547000" y="4462229"/>
            <a:ext cx="767416" cy="1110134"/>
          </a:xfrm>
          <a:custGeom>
            <a:avLst/>
            <a:gdLst/>
            <a:ahLst/>
            <a:cxnLst/>
            <a:rect l="l" t="t" r="r" b="b"/>
            <a:pathLst>
              <a:path w="767416" h="1110134" extrusionOk="0">
                <a:moveTo>
                  <a:pt x="9081" y="8758"/>
                </a:moveTo>
                <a:cubicBezTo>
                  <a:pt x="-6386" y="322206"/>
                  <a:pt x="2372" y="709461"/>
                  <a:pt x="3361" y="735593"/>
                </a:cubicBezTo>
                <a:cubicBezTo>
                  <a:pt x="6892" y="832566"/>
                  <a:pt x="-7304" y="920921"/>
                  <a:pt x="154222" y="910327"/>
                </a:cubicBezTo>
                <a:cubicBezTo>
                  <a:pt x="154222" y="910327"/>
                  <a:pt x="357773" y="912164"/>
                  <a:pt x="430308" y="907432"/>
                </a:cubicBezTo>
                <a:cubicBezTo>
                  <a:pt x="436947" y="991691"/>
                  <a:pt x="438925" y="1110135"/>
                  <a:pt x="438925" y="1110135"/>
                </a:cubicBezTo>
                <a:cubicBezTo>
                  <a:pt x="529187" y="998330"/>
                  <a:pt x="653493" y="906654"/>
                  <a:pt x="767416" y="817169"/>
                </a:cubicBezTo>
                <a:cubicBezTo>
                  <a:pt x="644170" y="734251"/>
                  <a:pt x="535332" y="665247"/>
                  <a:pt x="447259" y="545674"/>
                </a:cubicBezTo>
                <a:cubicBezTo>
                  <a:pt x="443586" y="624495"/>
                  <a:pt x="436170" y="725635"/>
                  <a:pt x="436170" y="725635"/>
                </a:cubicBezTo>
                <a:cubicBezTo>
                  <a:pt x="370698" y="728318"/>
                  <a:pt x="274502" y="725070"/>
                  <a:pt x="274502" y="725070"/>
                </a:cubicBezTo>
                <a:lnTo>
                  <a:pt x="270406" y="0"/>
                </a:lnTo>
                <a:cubicBezTo>
                  <a:pt x="174210" y="15538"/>
                  <a:pt x="107466" y="8758"/>
                  <a:pt x="9152" y="8758"/>
                </a:cubicBezTo>
                <a:close/>
              </a:path>
            </a:pathLst>
          </a:custGeom>
          <a:noFill/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5FC41F5-ED78-B82D-11C1-C374E8F1A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824" y="2029194"/>
            <a:ext cx="3051889" cy="3051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1" name="Google Shape;681;p25"/>
          <p:cNvSpPr txBox="1">
            <a:spLocks noGrp="1"/>
          </p:cNvSpPr>
          <p:nvPr>
            <p:ph type="title"/>
          </p:nvPr>
        </p:nvSpPr>
        <p:spPr>
          <a:xfrm>
            <a:off x="3061412" y="1826087"/>
            <a:ext cx="7389300" cy="2066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8800" dirty="0"/>
              <a:t>Кто такой</a:t>
            </a:r>
            <a:br>
              <a:rPr lang="ru-RU" sz="8800" dirty="0"/>
            </a:br>
            <a:r>
              <a:rPr lang="ru-RU" sz="8800" dirty="0">
                <a:highlight>
                  <a:schemeClr val="accent2"/>
                </a:highlight>
              </a:rPr>
              <a:t>ВОЛОНТЕР?</a:t>
            </a:r>
            <a:endParaRPr sz="8800" dirty="0">
              <a:highlight>
                <a:schemeClr val="accent2"/>
              </a:highlight>
            </a:endParaRPr>
          </a:p>
        </p:txBody>
      </p:sp>
      <p:sp>
        <p:nvSpPr>
          <p:cNvPr id="682" name="Google Shape;682;p25"/>
          <p:cNvSpPr/>
          <p:nvPr/>
        </p:nvSpPr>
        <p:spPr>
          <a:xfrm>
            <a:off x="1741288" y="2653441"/>
            <a:ext cx="767416" cy="1110134"/>
          </a:xfrm>
          <a:custGeom>
            <a:avLst/>
            <a:gdLst/>
            <a:ahLst/>
            <a:cxnLst/>
            <a:rect l="l" t="t" r="r" b="b"/>
            <a:pathLst>
              <a:path w="767416" h="1110134" extrusionOk="0">
                <a:moveTo>
                  <a:pt x="9081" y="8758"/>
                </a:moveTo>
                <a:cubicBezTo>
                  <a:pt x="-6386" y="322206"/>
                  <a:pt x="2372" y="709461"/>
                  <a:pt x="3361" y="735593"/>
                </a:cubicBezTo>
                <a:cubicBezTo>
                  <a:pt x="6892" y="832566"/>
                  <a:pt x="-7304" y="920921"/>
                  <a:pt x="154222" y="910327"/>
                </a:cubicBezTo>
                <a:cubicBezTo>
                  <a:pt x="154222" y="910327"/>
                  <a:pt x="357773" y="912164"/>
                  <a:pt x="430308" y="907432"/>
                </a:cubicBezTo>
                <a:cubicBezTo>
                  <a:pt x="436947" y="991691"/>
                  <a:pt x="438925" y="1110135"/>
                  <a:pt x="438925" y="1110135"/>
                </a:cubicBezTo>
                <a:cubicBezTo>
                  <a:pt x="529187" y="998330"/>
                  <a:pt x="653493" y="906654"/>
                  <a:pt x="767416" y="817169"/>
                </a:cubicBezTo>
                <a:cubicBezTo>
                  <a:pt x="644170" y="734251"/>
                  <a:pt x="535332" y="665247"/>
                  <a:pt x="447259" y="545674"/>
                </a:cubicBezTo>
                <a:cubicBezTo>
                  <a:pt x="443586" y="624495"/>
                  <a:pt x="436170" y="725635"/>
                  <a:pt x="436170" y="725635"/>
                </a:cubicBezTo>
                <a:cubicBezTo>
                  <a:pt x="370698" y="728318"/>
                  <a:pt x="274502" y="725070"/>
                  <a:pt x="274502" y="725070"/>
                </a:cubicBezTo>
                <a:lnTo>
                  <a:pt x="270406" y="0"/>
                </a:lnTo>
                <a:cubicBezTo>
                  <a:pt x="174210" y="15538"/>
                  <a:pt x="107466" y="8758"/>
                  <a:pt x="9152" y="8758"/>
                </a:cubicBezTo>
                <a:close/>
              </a:path>
            </a:pathLst>
          </a:custGeom>
          <a:solidFill>
            <a:schemeClr val="accent2"/>
          </a:solidFill>
          <a:ln w="19050" cap="rnd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E348335-DEF1-B232-07DE-6118328EA575}"/>
              </a:ext>
            </a:extLst>
          </p:cNvPr>
          <p:cNvSpPr txBox="1"/>
          <p:nvPr/>
        </p:nvSpPr>
        <p:spPr>
          <a:xfrm>
            <a:off x="947058" y="6352420"/>
            <a:ext cx="6094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https://answergarden.ch/2886517</a:t>
            </a:r>
            <a:r>
              <a:rPr lang="ru-RU" dirty="0"/>
              <a:t> 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6194FE55-6744-BC47-61A7-CFD10110AE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949" y="4923716"/>
            <a:ext cx="1806820" cy="1806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Google Shape;722;p30"/>
          <p:cNvSpPr txBox="1">
            <a:spLocks noGrp="1"/>
          </p:cNvSpPr>
          <p:nvPr>
            <p:ph type="title"/>
          </p:nvPr>
        </p:nvSpPr>
        <p:spPr>
          <a:xfrm>
            <a:off x="1855800" y="1994975"/>
            <a:ext cx="8480400" cy="30957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dirty="0"/>
              <a:t>Вас ждет 3 испытания</a:t>
            </a:r>
            <a:br>
              <a:rPr lang="ru-RU" sz="6000" dirty="0"/>
            </a:br>
            <a:r>
              <a:rPr lang="ru-RU" dirty="0">
                <a:highlight>
                  <a:schemeClr val="accent2"/>
                </a:highlight>
              </a:rPr>
              <a:t>ГОТОВЫ?</a:t>
            </a:r>
            <a:endParaRPr dirty="0">
              <a:highlight>
                <a:schemeClr val="accent2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3"/>
          <p:cNvSpPr txBox="1">
            <a:spLocks noGrp="1"/>
          </p:cNvSpPr>
          <p:nvPr>
            <p:ph type="title"/>
          </p:nvPr>
        </p:nvSpPr>
        <p:spPr>
          <a:xfrm>
            <a:off x="1265013" y="1247634"/>
            <a:ext cx="5322600" cy="883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/>
              <a:t>Привет! Меня зовут Саша.</a:t>
            </a:r>
            <a:endParaRPr sz="3600" dirty="0"/>
          </a:p>
        </p:txBody>
      </p:sp>
      <p:sp>
        <p:nvSpPr>
          <p:cNvPr id="654" name="Google Shape;654;p23"/>
          <p:cNvSpPr txBox="1">
            <a:spLocks noGrp="1"/>
          </p:cNvSpPr>
          <p:nvPr>
            <p:ph type="body" idx="1"/>
          </p:nvPr>
        </p:nvSpPr>
        <p:spPr>
          <a:xfrm>
            <a:off x="1107774" y="2421841"/>
            <a:ext cx="7131657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dk1"/>
                </a:solidFill>
                <a:highlight>
                  <a:schemeClr val="accent2"/>
                </a:highlight>
              </a:rPr>
              <a:t>Волонтерство – это про командную работу!</a:t>
            </a:r>
            <a:endParaRPr b="1" dirty="0">
              <a:solidFill>
                <a:schemeClr val="dk1"/>
              </a:solidFill>
              <a:highlight>
                <a:schemeClr val="accent2"/>
              </a:highlight>
            </a:endParaRPr>
          </a:p>
          <a:p>
            <a:pPr marL="0" indent="0" algn="just">
              <a:buNone/>
            </a:pPr>
            <a:r>
              <a:rPr lang="ru-RU" sz="1800" dirty="0">
                <a:solidFill>
                  <a:schemeClr val="accent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Сможете ли вы показать силу своей команды, выполнив мое задание? Каждый из вас получит карточку с заданием. Ее нельзя никому показывать или рассказывать, что в ней написано. Вашей задачей будет выполнить все задания. Получить групповой результат, НО ПРИ ЭТОМ ДРУГ</a:t>
            </a:r>
            <a:r>
              <a:rPr lang="en-US" sz="1800" dirty="0">
                <a:solidFill>
                  <a:schemeClr val="accent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C</a:t>
            </a:r>
            <a:r>
              <a:rPr lang="ru-RU" sz="1800" dirty="0">
                <a:solidFill>
                  <a:schemeClr val="accent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ДРУГОМ НЕЛЬЗЯ РАЗГОВАРИВАТЬ. Удачи!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ADB716-61FA-3D64-6BB3-22042C938F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058" y="200111"/>
            <a:ext cx="4602804" cy="613707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3"/>
          <p:cNvSpPr txBox="1">
            <a:spLocks noGrp="1"/>
          </p:cNvSpPr>
          <p:nvPr>
            <p:ph type="title"/>
          </p:nvPr>
        </p:nvSpPr>
        <p:spPr>
          <a:xfrm>
            <a:off x="1265013" y="1247634"/>
            <a:ext cx="5322600" cy="883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dirty="0"/>
              <a:t>Привет! Я Настя.</a:t>
            </a:r>
            <a:endParaRPr sz="3600" dirty="0"/>
          </a:p>
        </p:txBody>
      </p:sp>
      <p:sp>
        <p:nvSpPr>
          <p:cNvPr id="654" name="Google Shape;654;p23"/>
          <p:cNvSpPr txBox="1">
            <a:spLocks noGrp="1"/>
          </p:cNvSpPr>
          <p:nvPr>
            <p:ph type="body" idx="1"/>
          </p:nvPr>
        </p:nvSpPr>
        <p:spPr>
          <a:xfrm>
            <a:off x="950041" y="2131434"/>
            <a:ext cx="6433568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dk1"/>
                </a:solidFill>
                <a:highlight>
                  <a:schemeClr val="accent2"/>
                </a:highlight>
              </a:rPr>
              <a:t>Волонтерство – это про умение находить выход из любой ситуации!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-RU" b="1" dirty="0">
              <a:solidFill>
                <a:schemeClr val="dk1"/>
              </a:solidFill>
              <a:highlight>
                <a:schemeClr val="accent2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accent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Ребята, очень нужна ваша помощь. Через час мы с волонтерами проводим мероприятие ко Дню матери в Доме «Ветеран». Бабушки уже ждут нас, а я потеряла открытки и подарки. Выручайте!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A10D131-123F-777D-1294-85483473E3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609" y="748314"/>
            <a:ext cx="3661287" cy="488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716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p23"/>
          <p:cNvSpPr txBox="1">
            <a:spLocks noGrp="1"/>
          </p:cNvSpPr>
          <p:nvPr>
            <p:ph type="title"/>
          </p:nvPr>
        </p:nvSpPr>
        <p:spPr>
          <a:xfrm>
            <a:off x="1255181" y="1218137"/>
            <a:ext cx="5322600" cy="883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/>
              <a:t>Нас зовут Эмилия и Катя, приятно познакомится!</a:t>
            </a:r>
            <a:endParaRPr sz="2800" dirty="0"/>
          </a:p>
        </p:txBody>
      </p:sp>
      <p:sp>
        <p:nvSpPr>
          <p:cNvPr id="654" name="Google Shape;654;p23"/>
          <p:cNvSpPr txBox="1">
            <a:spLocks noGrp="1"/>
          </p:cNvSpPr>
          <p:nvPr>
            <p:ph type="body" idx="1"/>
          </p:nvPr>
        </p:nvSpPr>
        <p:spPr>
          <a:xfrm>
            <a:off x="557167" y="2389708"/>
            <a:ext cx="6925182" cy="2235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dk1"/>
                </a:solidFill>
                <a:highlight>
                  <a:schemeClr val="accent2"/>
                </a:highlight>
              </a:rPr>
              <a:t>Волонтерство – это про постоянное развитие и совершенствование! 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>
              <a:solidFill>
                <a:schemeClr val="accent3"/>
              </a:solidFill>
              <a:effectLst/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accent3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У нас к вам два простых вопроса. Ребята, скажите, а какими качествами и умениями должен обладать волонтер? А какие ему поможет развить волонтерство? Составьте «портрет».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6EB2A3A-F19D-3843-AF7D-E86C0516DA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133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454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7" name="Google Shape;687;p26"/>
          <p:cNvSpPr txBox="1">
            <a:spLocks noGrp="1"/>
          </p:cNvSpPr>
          <p:nvPr>
            <p:ph type="title"/>
          </p:nvPr>
        </p:nvSpPr>
        <p:spPr>
          <a:xfrm>
            <a:off x="2199000" y="1453225"/>
            <a:ext cx="77940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Вернемся к вопросу:</a:t>
            </a:r>
            <a:endParaRPr dirty="0"/>
          </a:p>
        </p:txBody>
      </p:sp>
      <p:sp>
        <p:nvSpPr>
          <p:cNvPr id="688" name="Google Shape;688;p26"/>
          <p:cNvSpPr txBox="1">
            <a:spLocks noGrp="1"/>
          </p:cNvSpPr>
          <p:nvPr>
            <p:ph type="subTitle" idx="1"/>
          </p:nvPr>
        </p:nvSpPr>
        <p:spPr>
          <a:xfrm>
            <a:off x="2199000" y="2426824"/>
            <a:ext cx="7794000" cy="2528633"/>
          </a:xfrm>
          <a:prstGeom prst="rect">
            <a:avLst/>
          </a:prstGeom>
          <a:solidFill>
            <a:schemeClr val="accent2"/>
          </a:solidFill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dirty="0">
                <a:solidFill>
                  <a:schemeClr val="dk1"/>
                </a:solidFill>
              </a:rPr>
              <a:t>КТО ЖЕ ТАКОЙ ВОЛОНТЕР?</a:t>
            </a:r>
            <a:endParaRPr sz="6600" dirty="0">
              <a:solidFill>
                <a:schemeClr val="dk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514E51-9418-B3C6-AC95-224BF941714B}"/>
              </a:ext>
            </a:extLst>
          </p:cNvPr>
          <p:cNvSpPr txBox="1"/>
          <p:nvPr/>
        </p:nvSpPr>
        <p:spPr>
          <a:xfrm>
            <a:off x="3499339" y="5608841"/>
            <a:ext cx="60943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hlinkClick r:id="rId3"/>
              </a:rPr>
              <a:t>https://answergarden.ch/2886528</a:t>
            </a:r>
            <a:r>
              <a:rPr lang="ru-RU" dirty="0"/>
              <a:t> 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24CCAB0-1B55-2C62-0343-B229B8BB9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93000" y="4712777"/>
            <a:ext cx="1600914" cy="1600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2" name="Google Shape;702;p28"/>
          <p:cNvSpPr txBox="1">
            <a:spLocks noGrp="1"/>
          </p:cNvSpPr>
          <p:nvPr>
            <p:ph type="title"/>
          </p:nvPr>
        </p:nvSpPr>
        <p:spPr>
          <a:xfrm>
            <a:off x="1503300" y="2148828"/>
            <a:ext cx="9185400" cy="316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0" dirty="0"/>
              <a:t>Волонтер – это человек, который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безвозмездно</a:t>
            </a:r>
            <a:r>
              <a:rPr lang="ru-RU" dirty="0"/>
              <a:t> </a:t>
            </a:r>
            <a:r>
              <a:rPr lang="ru-RU" b="0" dirty="0"/>
              <a:t>и по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доброй воле </a:t>
            </a:r>
            <a:r>
              <a:rPr lang="ru-RU" b="0" dirty="0"/>
              <a:t>помогает нуждающимся.</a:t>
            </a:r>
            <a:endParaRPr b="0" dirty="0"/>
          </a:p>
        </p:txBody>
      </p:sp>
      <p:grpSp>
        <p:nvGrpSpPr>
          <p:cNvPr id="704" name="Google Shape;704;p28"/>
          <p:cNvGrpSpPr/>
          <p:nvPr/>
        </p:nvGrpSpPr>
        <p:grpSpPr>
          <a:xfrm rot="10800000">
            <a:off x="5477077" y="891526"/>
            <a:ext cx="1237846" cy="872004"/>
            <a:chOff x="621403" y="597265"/>
            <a:chExt cx="1588204" cy="1118814"/>
          </a:xfrm>
        </p:grpSpPr>
        <p:sp>
          <p:nvSpPr>
            <p:cNvPr id="705" name="Google Shape;705;p28"/>
            <p:cNvSpPr/>
            <p:nvPr/>
          </p:nvSpPr>
          <p:spPr>
            <a:xfrm>
              <a:off x="1448058" y="597265"/>
              <a:ext cx="761549" cy="1118814"/>
            </a:xfrm>
            <a:custGeom>
              <a:avLst/>
              <a:gdLst/>
              <a:ahLst/>
              <a:cxnLst/>
              <a:rect l="l" t="t" r="r" b="b"/>
              <a:pathLst>
                <a:path w="761549" h="1118814" extrusionOk="0">
                  <a:moveTo>
                    <a:pt x="-524" y="1117297"/>
                  </a:moveTo>
                  <a:lnTo>
                    <a:pt x="-524" y="996558"/>
                  </a:lnTo>
                  <a:cubicBezTo>
                    <a:pt x="160246" y="977266"/>
                    <a:pt x="278895" y="901864"/>
                    <a:pt x="338058" y="740612"/>
                  </a:cubicBezTo>
                  <a:cubicBezTo>
                    <a:pt x="312656" y="732412"/>
                    <a:pt x="292400" y="726464"/>
                    <a:pt x="272463" y="719551"/>
                  </a:cubicBezTo>
                  <a:cubicBezTo>
                    <a:pt x="93848" y="657011"/>
                    <a:pt x="-5830" y="480325"/>
                    <a:pt x="31308" y="291741"/>
                  </a:cubicBezTo>
                  <a:cubicBezTo>
                    <a:pt x="64909" y="120199"/>
                    <a:pt x="237095" y="-11311"/>
                    <a:pt x="412334" y="425"/>
                  </a:cubicBezTo>
                  <a:cubicBezTo>
                    <a:pt x="596255" y="11358"/>
                    <a:pt x="744051" y="156019"/>
                    <a:pt x="758954" y="339651"/>
                  </a:cubicBezTo>
                  <a:cubicBezTo>
                    <a:pt x="792877" y="741255"/>
                    <a:pt x="404456" y="1143502"/>
                    <a:pt x="-524" y="111729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06" name="Google Shape;706;p28"/>
            <p:cNvSpPr/>
            <p:nvPr/>
          </p:nvSpPr>
          <p:spPr>
            <a:xfrm>
              <a:off x="621403" y="597265"/>
              <a:ext cx="761549" cy="1118814"/>
            </a:xfrm>
            <a:custGeom>
              <a:avLst/>
              <a:gdLst/>
              <a:ahLst/>
              <a:cxnLst/>
              <a:rect l="l" t="t" r="r" b="b"/>
              <a:pathLst>
                <a:path w="761549" h="1118814" extrusionOk="0">
                  <a:moveTo>
                    <a:pt x="-524" y="1117297"/>
                  </a:moveTo>
                  <a:lnTo>
                    <a:pt x="-524" y="996558"/>
                  </a:lnTo>
                  <a:cubicBezTo>
                    <a:pt x="160246" y="977266"/>
                    <a:pt x="278895" y="901864"/>
                    <a:pt x="338058" y="740612"/>
                  </a:cubicBezTo>
                  <a:cubicBezTo>
                    <a:pt x="312656" y="732412"/>
                    <a:pt x="292400" y="726464"/>
                    <a:pt x="272463" y="719551"/>
                  </a:cubicBezTo>
                  <a:cubicBezTo>
                    <a:pt x="93848" y="657011"/>
                    <a:pt x="-5830" y="480325"/>
                    <a:pt x="31308" y="291741"/>
                  </a:cubicBezTo>
                  <a:cubicBezTo>
                    <a:pt x="64909" y="120199"/>
                    <a:pt x="237095" y="-11311"/>
                    <a:pt x="412334" y="425"/>
                  </a:cubicBezTo>
                  <a:cubicBezTo>
                    <a:pt x="596255" y="11358"/>
                    <a:pt x="744051" y="156019"/>
                    <a:pt x="758954" y="339651"/>
                  </a:cubicBezTo>
                  <a:cubicBezTo>
                    <a:pt x="792877" y="741255"/>
                    <a:pt x="404456" y="1143502"/>
                    <a:pt x="-524" y="1117297"/>
                  </a:cubicBezTo>
                  <a:close/>
                </a:path>
              </a:pathLst>
            </a:custGeom>
            <a:noFill/>
            <a:ln w="2857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1" name="Google Shape;711;p29"/>
          <p:cNvSpPr txBox="1">
            <a:spLocks noGrp="1"/>
          </p:cNvSpPr>
          <p:nvPr>
            <p:ph type="title"/>
          </p:nvPr>
        </p:nvSpPr>
        <p:spPr>
          <a:xfrm>
            <a:off x="1218450" y="942774"/>
            <a:ext cx="9755100" cy="715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Продолжите фразу</a:t>
            </a:r>
            <a:endParaRPr dirty="0"/>
          </a:p>
        </p:txBody>
      </p:sp>
      <p:sp>
        <p:nvSpPr>
          <p:cNvPr id="712" name="Google Shape;712;p29"/>
          <p:cNvSpPr txBox="1">
            <a:spLocks noGrp="1"/>
          </p:cNvSpPr>
          <p:nvPr>
            <p:ph type="subTitle" idx="1"/>
          </p:nvPr>
        </p:nvSpPr>
        <p:spPr>
          <a:xfrm>
            <a:off x="1217550" y="1898902"/>
            <a:ext cx="9755100" cy="715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/>
              <a:t>Сегодня я узнал(-а)…</a:t>
            </a:r>
            <a:endParaRPr sz="2800" dirty="0"/>
          </a:p>
        </p:txBody>
      </p:sp>
      <p:sp>
        <p:nvSpPr>
          <p:cNvPr id="714" name="Google Shape;714;p29"/>
          <p:cNvSpPr txBox="1">
            <a:spLocks noGrp="1"/>
          </p:cNvSpPr>
          <p:nvPr>
            <p:ph type="subTitle" idx="2"/>
          </p:nvPr>
        </p:nvSpPr>
        <p:spPr>
          <a:xfrm>
            <a:off x="1217550" y="3250751"/>
            <a:ext cx="9755100" cy="7155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/>
              <a:t>Сегодня я понял(-а)…</a:t>
            </a:r>
            <a:endParaRPr sz="2800" dirty="0"/>
          </a:p>
        </p:txBody>
      </p:sp>
      <p:sp>
        <p:nvSpPr>
          <p:cNvPr id="716" name="Google Shape;716;p29"/>
          <p:cNvSpPr txBox="1">
            <a:spLocks noGrp="1"/>
          </p:cNvSpPr>
          <p:nvPr>
            <p:ph type="subTitle" idx="3"/>
          </p:nvPr>
        </p:nvSpPr>
        <p:spPr>
          <a:xfrm>
            <a:off x="1217550" y="4526401"/>
            <a:ext cx="9755100" cy="715499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dirty="0"/>
              <a:t>Сегодня я научился(-ась)…</a:t>
            </a:r>
            <a:endParaRPr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D7DDDD"/>
      </a:lt1>
      <a:dk2>
        <a:srgbClr val="434343"/>
      </a:dk2>
      <a:lt2>
        <a:srgbClr val="FEDA60"/>
      </a:lt2>
      <a:accent1>
        <a:srgbClr val="353535"/>
      </a:accent1>
      <a:accent2>
        <a:srgbClr val="FEDA60"/>
      </a:accent2>
      <a:accent3>
        <a:srgbClr val="000000"/>
      </a:accent3>
      <a:accent4>
        <a:srgbClr val="FFFFFF"/>
      </a:accent4>
      <a:accent5>
        <a:srgbClr val="FFFF00"/>
      </a:accent5>
      <a:accent6>
        <a:srgbClr val="0000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281</Words>
  <Application>Microsoft Office PowerPoint</Application>
  <PresentationFormat>Широкоэкранный</PresentationFormat>
  <Paragraphs>32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Roboto</vt:lpstr>
      <vt:lpstr>Calibri</vt:lpstr>
      <vt:lpstr>Roboto Medium</vt:lpstr>
      <vt:lpstr>Aldrich</vt:lpstr>
      <vt:lpstr>Arial</vt:lpstr>
      <vt:lpstr>Abril Fatface</vt:lpstr>
      <vt:lpstr>SlidesMania</vt:lpstr>
      <vt:lpstr>Введение в образовательную программу </vt:lpstr>
      <vt:lpstr>Кто такой ВОЛОНТЕР?</vt:lpstr>
      <vt:lpstr>Вас ждет 3 испытания ГОТОВЫ?</vt:lpstr>
      <vt:lpstr>Привет! Меня зовут Саша.</vt:lpstr>
      <vt:lpstr>Привет! Я Настя.</vt:lpstr>
      <vt:lpstr>Нас зовут Эмилия и Катя, приятно познакомится!</vt:lpstr>
      <vt:lpstr>Вернемся к вопросу:</vt:lpstr>
      <vt:lpstr>Волонтер – это человек, который безвозмездно и по доброй воле помогает нуждающимся.</vt:lpstr>
      <vt:lpstr>Продолжите фразу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 в образовательную программу</dc:title>
  <dc:creator>ДТДМ</dc:creator>
  <cp:lastModifiedBy>Анна</cp:lastModifiedBy>
  <cp:revision>4</cp:revision>
  <dcterms:modified xsi:type="dcterms:W3CDTF">2022-11-23T06:01:20Z</dcterms:modified>
</cp:coreProperties>
</file>