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2" r:id="rId3"/>
    <p:sldId id="257" r:id="rId4"/>
    <p:sldId id="263" r:id="rId5"/>
    <p:sldId id="298" r:id="rId6"/>
    <p:sldId id="264" r:id="rId7"/>
    <p:sldId id="258" r:id="rId8"/>
    <p:sldId id="265" r:id="rId9"/>
    <p:sldId id="299" r:id="rId10"/>
    <p:sldId id="282" r:id="rId11"/>
    <p:sldId id="259" r:id="rId12"/>
    <p:sldId id="266" r:id="rId13"/>
    <p:sldId id="267" r:id="rId14"/>
    <p:sldId id="284" r:id="rId15"/>
    <p:sldId id="300" r:id="rId16"/>
    <p:sldId id="285" r:id="rId17"/>
    <p:sldId id="286" r:id="rId18"/>
    <p:sldId id="287" r:id="rId19"/>
    <p:sldId id="288" r:id="rId20"/>
    <p:sldId id="289" r:id="rId21"/>
    <p:sldId id="291" r:id="rId22"/>
    <p:sldId id="292" r:id="rId23"/>
    <p:sldId id="260" r:id="rId24"/>
    <p:sldId id="290" r:id="rId25"/>
    <p:sldId id="293" r:id="rId26"/>
    <p:sldId id="301" r:id="rId27"/>
    <p:sldId id="295" r:id="rId28"/>
    <p:sldId id="294" r:id="rId29"/>
    <p:sldId id="296" r:id="rId30"/>
    <p:sldId id="297" r:id="rId31"/>
    <p:sldId id="283" r:id="rId32"/>
    <p:sldId id="261" r:id="rId33"/>
    <p:sldId id="281" r:id="rId34"/>
    <p:sldId id="302" r:id="rId35"/>
    <p:sldId id="303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126" y="7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54AFCA99-43F2-430C-8A70-7EDD1943657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25699-4D63-4C1F-BF8F-8C13331653FF}" type="slidenum">
              <a:rPr lang="ru-RU" smtClean="0"/>
              <a:t>‹#›</a:t>
            </a:fld>
            <a:endParaRPr lang="ru-RU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7062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FCA99-43F2-430C-8A70-7EDD1943657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25699-4D63-4C1F-BF8F-8C13331653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770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FCA99-43F2-430C-8A70-7EDD1943657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25699-4D63-4C1F-BF8F-8C13331653FF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6584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FCA99-43F2-430C-8A70-7EDD1943657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25699-4D63-4C1F-BF8F-8C13331653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50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FCA99-43F2-430C-8A70-7EDD1943657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25699-4D63-4C1F-BF8F-8C13331653FF}" type="slidenum">
              <a:rPr lang="ru-RU" smtClean="0"/>
              <a:t>‹#›</a:t>
            </a:fld>
            <a:endParaRPr lang="ru-RU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96088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FCA99-43F2-430C-8A70-7EDD1943657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25699-4D63-4C1F-BF8F-8C13331653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329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FCA99-43F2-430C-8A70-7EDD1943657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25699-4D63-4C1F-BF8F-8C13331653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458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FCA99-43F2-430C-8A70-7EDD1943657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25699-4D63-4C1F-BF8F-8C13331653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345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FCA99-43F2-430C-8A70-7EDD1943657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25699-4D63-4C1F-BF8F-8C13331653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185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FCA99-43F2-430C-8A70-7EDD1943657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25699-4D63-4C1F-BF8F-8C13331653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317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FCA99-43F2-430C-8A70-7EDD1943657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25699-4D63-4C1F-BF8F-8C13331653FF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0351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4AFCA99-43F2-430C-8A70-7EDD1943657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5125699-4D63-4C1F-BF8F-8C13331653FF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6869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Аркадий Пластов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Презентация для урока истории искусства 5 класс. Тема 27 подготовила </a:t>
            </a:r>
            <a:r>
              <a:rPr lang="ru-RU" dirty="0" err="1"/>
              <a:t>Чекушкина</a:t>
            </a:r>
            <a:r>
              <a:rPr lang="ru-RU" dirty="0"/>
              <a:t> Лариса Валентиновна. Преподаватель МБУ ДО ДШИ № 8 г. </a:t>
            </a:r>
            <a:r>
              <a:rPr lang="ru-RU"/>
              <a:t>Ульяновска</a:t>
            </a:r>
            <a:endParaRPr lang="ru-RU" dirty="0"/>
          </a:p>
        </p:txBody>
      </p:sp>
      <p:pic>
        <p:nvPicPr>
          <p:cNvPr id="5122" name="Picture 2" descr="https://ic.pics.livejournal.com/atrey/788265/151853/151853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1633"/>
            <a:ext cx="3479800" cy="4594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9801" y="-11633"/>
            <a:ext cx="5524499" cy="4612988"/>
          </a:xfrm>
          <a:prstGeom prst="rect">
            <a:avLst/>
          </a:prstGeom>
        </p:spPr>
      </p:pic>
      <p:pic>
        <p:nvPicPr>
          <p:cNvPr id="5126" name="Picture 6" descr="https://infanoj.ru/upload/uf/5df/5df375d2f47c21ddc24c45dc38d4b5c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600" y="-191"/>
            <a:ext cx="3835400" cy="4583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43586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avatars.mds.yandex.net/get-zen_doc/5286086/pub_6123758bd12547415911315f_612468cd134e9202752b9eca/scale_2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636" y="14132"/>
            <a:ext cx="8364728" cy="684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9670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419100"/>
            <a:ext cx="10837672" cy="5890260"/>
          </a:xfrm>
        </p:spPr>
        <p:txBody>
          <a:bodyPr>
            <a:normAutofit/>
          </a:bodyPr>
          <a:lstStyle/>
          <a:p>
            <a:pPr algn="just"/>
            <a:r>
              <a:rPr lang="ru-RU" sz="2400" dirty="0"/>
              <a:t>Уже в 1935 году его картины впервые успешно принимают участие на Московской выставке. С тех пор живописец является постоянным участником художественных выставок, к нему приходит всесоюзная известность. Мастеру удается очень реалистично и красочно передать повседневные заботы колхозников, их труд и праздники, ведь он очень хорошо знает сельскую жизнь. </a:t>
            </a:r>
          </a:p>
          <a:p>
            <a:pPr algn="just"/>
            <a:r>
              <a:rPr lang="ru-RU" sz="2400" dirty="0"/>
              <a:t>Великая Отечественная Война перечеркивает все планы живописца. Под впечатлением происходящего он пишет цикл очень драматичных полотен известных многим («Немцы идут («Подсолнухи»)», «Фашист пролетел»). </a:t>
            </a:r>
          </a:p>
        </p:txBody>
      </p:sp>
    </p:spTree>
    <p:extLst>
      <p:ext uri="{BB962C8B-B14F-4D97-AF65-F5344CB8AC3E}">
        <p14:creationId xmlns:p14="http://schemas.microsoft.com/office/powerpoint/2010/main" val="772014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6261100"/>
            <a:ext cx="9720073" cy="406399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«Немцы идут («Подсолнухи») </a:t>
            </a:r>
          </a:p>
        </p:txBody>
      </p:sp>
      <p:pic>
        <p:nvPicPr>
          <p:cNvPr id="1026" name="Picture 2" descr="https://propadv.com/wp-content/uploads/2020/03/Germans-are-coming.-July-1941-by-A.Plast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966" y="0"/>
            <a:ext cx="9678122" cy="614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16908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«Фашист пролетел»).</a:t>
            </a:r>
          </a:p>
          <a:p>
            <a:endParaRPr lang="ru-RU" dirty="0"/>
          </a:p>
        </p:txBody>
      </p:sp>
      <p:pic>
        <p:nvPicPr>
          <p:cNvPr id="7170" name="Picture 2" descr="https://avatars.mds.yandex.net/get-zen_doc/1590748/pub_6123758bd12547415911315f_612468d737a42a0d0cc03175/scale_2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0"/>
            <a:ext cx="838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67595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avatars.mds.yandex.net/get-zen_doc/3507111/pub_6123758bd12547415911315f_612468d792a1b16491c2e04e/scale_2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300" y="-2909"/>
            <a:ext cx="8385556" cy="686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98727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1524000"/>
            <a:ext cx="10583672" cy="4785360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А после победы мастер стремится наполнить свои картины радостью и оптимизмом, а «Сенокос» и «Жатва» приносят ему в 1946 году Сталинскую премию. В 1947 году А. А. Пластов становится Действительным членом Академии художеств СССР. </a:t>
            </a:r>
          </a:p>
          <a:p>
            <a:pPr algn="just"/>
            <a:r>
              <a:rPr lang="ru-RU" sz="2800" dirty="0"/>
              <a:t>Талант живописца проявляется и в пейзажах, очень лиричных и поэтических: «Поле пшеницы», «После дождей», «Золотая опушка». Ему удается передать всю прелесть природы своих родных мест.</a:t>
            </a:r>
          </a:p>
          <a:p>
            <a:pPr algn="just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748776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avatars.mds.yandex.net/get-zen_doc/1945957/pub_6123758bd12547415911315f_612468e191913975c1fe1cfe/scale_2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153" y="0"/>
            <a:ext cx="838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9744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avatars.mds.yandex.net/get-zen_doc/5221694/pub_6123758bd12547415911315f_612468e191913975c1fe1cff/scale_2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-8522"/>
            <a:ext cx="8392414" cy="6866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94566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avatars.mds.yandex.net/get-zen_doc/1132604/pub_6123758bd12547415911315f_612468e192a1b16491c2e716/scale_2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00" y="-21660"/>
            <a:ext cx="8408472" cy="6879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23910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avatars.mds.yandex.net/get-zen_doc/1222645/pub_6123758bd12547415911315f_612468ebef3b285db38abc4b/scale_2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0"/>
            <a:ext cx="838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0347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9" y="1524000"/>
            <a:ext cx="3966972" cy="4785360"/>
          </a:xfrm>
        </p:spPr>
        <p:txBody>
          <a:bodyPr/>
          <a:lstStyle/>
          <a:p>
            <a:r>
              <a:rPr lang="ru-RU" sz="3200" b="1" dirty="0"/>
              <a:t>Аркадий Пластов</a:t>
            </a:r>
          </a:p>
          <a:p>
            <a:r>
              <a:rPr lang="ru-RU" dirty="0"/>
              <a:t>1 января 1893 г., </a:t>
            </a:r>
            <a:r>
              <a:rPr lang="ru-RU" dirty="0" err="1"/>
              <a:t>Прислониха</a:t>
            </a:r>
            <a:r>
              <a:rPr lang="ru-RU" dirty="0"/>
              <a:t>, Симбирский уезд, Симбирская губерния, - 12 мая 1972 г. (79 лет), </a:t>
            </a:r>
            <a:r>
              <a:rPr lang="ru-RU" dirty="0" err="1"/>
              <a:t>Прислониха</a:t>
            </a:r>
            <a:r>
              <a:rPr lang="ru-RU" dirty="0"/>
              <a:t>, </a:t>
            </a:r>
            <a:r>
              <a:rPr lang="ru-RU" dirty="0" err="1"/>
              <a:t>Карсунский</a:t>
            </a:r>
            <a:r>
              <a:rPr lang="ru-RU" dirty="0"/>
              <a:t> район, Ульяновская область, РСФСР, СССР</a:t>
            </a:r>
          </a:p>
          <a:p>
            <a:r>
              <a:rPr lang="ru-RU" dirty="0"/>
              <a:t>Советский художник-живописец. Народный художник СССР. Лауреат Ленинской премии и Сталинской премии первой степени.</a:t>
            </a:r>
          </a:p>
          <a:p>
            <a:endParaRPr lang="ru-RU" dirty="0"/>
          </a:p>
        </p:txBody>
      </p:sp>
      <p:pic>
        <p:nvPicPr>
          <p:cNvPr id="1026" name="Picture 2" descr="https://muzei-mira.com/templates/museum/images/artist/plastov+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799" y="0"/>
            <a:ext cx="4927601" cy="6816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4768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avatars.mds.yandex.net/get-zen_doc/1705212/pub_6123758bd12547415911315f_612468ebac7f177cb2ed25a7/scale_2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014" y="0"/>
            <a:ext cx="8346186" cy="6828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47290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avatars.mds.yandex.net/get-zen_doc/1917356/pub_6123758bd12547415911315f_612468f7fb223510ecfc503e/scale_2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400" y="8948"/>
            <a:ext cx="8371064" cy="684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2523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s://avatars.mds.yandex.net/get-zen_doc/1875160/pub_6123758bd12547415911315f_612468f791913975c1fe2c18/scale_2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625" y="0"/>
            <a:ext cx="838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4509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457200"/>
            <a:ext cx="10253472" cy="5852160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Еще одна любимая тема – портреты, их художник написал несколько сотен, стремясь показать характер и внутренний мир людей. А сколько изображений сельских мальчишек – озорных и задумчивых, работающих и отдыхающих («Витя-подпасок», «Дети на прогулке») восхищают нас до сих пор. </a:t>
            </a:r>
          </a:p>
        </p:txBody>
      </p:sp>
    </p:spTree>
    <p:extLst>
      <p:ext uri="{BB962C8B-B14F-4D97-AF65-F5344CB8AC3E}">
        <p14:creationId xmlns:p14="http://schemas.microsoft.com/office/powerpoint/2010/main" val="12934082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avatars.mds.yandex.net/get-zen_doc/5233951/pub_6123758bd12547415911315f_612468eb92a1b16491c2ed9a/scale_2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206" y="0"/>
            <a:ext cx="838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79390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33 картины художника Аркадия Пласт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0"/>
            <a:ext cx="838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13629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Участвует художник во многих выставках, с большим успехом проходят и персональные выставки. Изображения сельской жизни («Колхозный ток», «Ужин трактористов», «Родник») вызывают неподдельный интерес и привлекают внимание зрителей. Его полотна, наполненные теплом и светом, яркими красками, легко узнаваемы. И к каждой картине Пластов создавал десятки набросков и эскизов, ища выразительные позы и лица, виды природы, чтобы все выглядело очень реально. В 1966 году живописцу присуждают Ленинскую премию.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8405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avatars.mds.yandex.net/get-zen_doc/5231833/pub_6123758bd12547415911315f_612468fe60dcb55855021b71/scale_2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0" y="-10114"/>
            <a:ext cx="8394361" cy="6868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96634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avatars.mds.yandex.net/get-zen_doc/3946659/pub_6123758bd12547415911315f_612468fe134e9202752bc1be/scale_2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700" y="-14432"/>
            <a:ext cx="8399639" cy="687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03093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avatars.mds.yandex.net/get-zen_doc/5235305/pub_6123758bd12547415911315f_612468fe134e9202752bc1bf/scale_2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100" y="-877"/>
            <a:ext cx="8383074" cy="6858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778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330200"/>
            <a:ext cx="10761472" cy="5979160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 </a:t>
            </a:r>
            <a:r>
              <a:rPr lang="ru-RU" sz="2400" dirty="0"/>
              <a:t>Народный художник СССР, чьи картины знакомы всем по школьным учебникам, талантливый живописец Пластов Аркадий Александрович появился на свет 31 января 1893 года в селе </a:t>
            </a:r>
            <a:r>
              <a:rPr lang="ru-RU" sz="2400" dirty="0" err="1"/>
              <a:t>Прислониха</a:t>
            </a:r>
            <a:r>
              <a:rPr lang="ru-RU" sz="2400" dirty="0"/>
              <a:t> Симбирского уезда. Аркадий был шестым ребенком в большой крестьянской семье. Отец его служил псаломщиком в церкви и писал иконы, как и дед, по проекту которого в </a:t>
            </a:r>
            <a:r>
              <a:rPr lang="ru-RU" sz="2400" dirty="0" err="1"/>
              <a:t>Прислонихе</a:t>
            </a:r>
            <a:r>
              <a:rPr lang="ru-RU" sz="2400" dirty="0"/>
              <a:t> построили сельский храм. Так что перед мальчиком было два пути – церковь и живопись. Родители видели в нем только священника, поэтому успешно закончив сельскую школу и духовное училище, в 1908 году он поступает в духовную семинарию в Симбирске. </a:t>
            </a:r>
          </a:p>
          <a:p>
            <a:pPr algn="just"/>
            <a:r>
              <a:rPr lang="ru-RU" sz="2400" dirty="0"/>
              <a:t>В это же лето Аркадий знакомится с артелью художников, приехавших в родное село восстановить иконы и роспись церкви. Эта работа производит на него неизгладимое впечатление, юноша понимает, что отныне он хочет заниматься только живописью. Продолжая учебу в семинарии, Аркадий часто рисует своих однокурсников. </a:t>
            </a:r>
          </a:p>
        </p:txBody>
      </p:sp>
    </p:spTree>
    <p:extLst>
      <p:ext uri="{BB962C8B-B14F-4D97-AF65-F5344CB8AC3E}">
        <p14:creationId xmlns:p14="http://schemas.microsoft.com/office/powerpoint/2010/main" val="30900878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5496350"/>
            <a:ext cx="9720073" cy="813009"/>
          </a:xfrm>
        </p:spPr>
        <p:txBody>
          <a:bodyPr/>
          <a:lstStyle/>
          <a:p>
            <a:r>
              <a:rPr lang="ru-RU" dirty="0"/>
              <a:t>Пластов А.А., «Лето«, 1959—1960, </a:t>
            </a:r>
          </a:p>
        </p:txBody>
      </p:sp>
      <p:pic>
        <p:nvPicPr>
          <p:cNvPr id="21506" name="Picture 2" descr="https://avatars.mds.yandex.net/get-zen_doc/3380298/pub_6123758bd12547415911315f_612469c892a1b16491c392f1/scale_2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576" y="0"/>
            <a:ext cx="9401175" cy="491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3046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avatars.mds.yandex.net/get-zen_doc/103153/pub_6123758bd12547415911315f_612468cd60dcb5585501f528/scale_2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970" y="0"/>
            <a:ext cx="8398060" cy="687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37937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546100"/>
            <a:ext cx="10126472" cy="5763260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С огромной нежностью и любовью художник пишет матерей, вызывая в зрителях чувство тепла и счастья («Солнышко», «Мама»). Можем мы любоваться и прекрасными иллюстрациями Аркадия Александровича к произведениям Л. Н. Толстого, А. С. Пушкина, Н. А. Некрасова.</a:t>
            </a:r>
          </a:p>
          <a:p>
            <a:pPr algn="just"/>
            <a:r>
              <a:rPr lang="ru-RU" sz="2800" dirty="0"/>
              <a:t>Всю жизнь рядом с художником была его жена, Наталья фон Вик, с которой он обвенчался в 1925 году. В 1930 году в их семье появился сын Николай, тоже ставший художником.</a:t>
            </a:r>
          </a:p>
          <a:p>
            <a:pPr algn="just"/>
            <a:r>
              <a:rPr lang="ru-RU" sz="2800" dirty="0"/>
              <a:t>Умер мастер в 1972 году, 12 мая. В 1988 году на родине живописца открыт музей. Его картинами мы можем любоваться во многих музеях России.</a:t>
            </a:r>
          </a:p>
        </p:txBody>
      </p:sp>
    </p:spTree>
    <p:extLst>
      <p:ext uri="{BB962C8B-B14F-4D97-AF65-F5344CB8AC3E}">
        <p14:creationId xmlns:p14="http://schemas.microsoft.com/office/powerpoint/2010/main" val="34879656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9" y="5854700"/>
            <a:ext cx="2849372" cy="454660"/>
          </a:xfrm>
        </p:spPr>
        <p:txBody>
          <a:bodyPr>
            <a:noAutofit/>
          </a:bodyPr>
          <a:lstStyle/>
          <a:p>
            <a:r>
              <a:rPr lang="ru-RU" sz="2800" dirty="0"/>
              <a:t>Солнышко</a:t>
            </a:r>
          </a:p>
        </p:txBody>
      </p:sp>
      <p:pic>
        <p:nvPicPr>
          <p:cNvPr id="2050" name="Picture 2" descr="https://sun9-30.userapi.com/impf/c604429/v604429876/3161a/D9Y2VKO5S-I.jpg?size=600x523&amp;quality=96&amp;sign=1bda7874bdeaad549ebe82e6265bf5b7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0789" y="0"/>
            <a:ext cx="78676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654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9" y="2286000"/>
            <a:ext cx="3382772" cy="4023360"/>
          </a:xfrm>
        </p:spPr>
        <p:txBody>
          <a:bodyPr>
            <a:normAutofit/>
          </a:bodyPr>
          <a:lstStyle/>
          <a:p>
            <a:r>
              <a:rPr lang="ru-RU" sz="2800" dirty="0"/>
              <a:t>Мама </a:t>
            </a:r>
          </a:p>
        </p:txBody>
      </p:sp>
      <p:pic>
        <p:nvPicPr>
          <p:cNvPr id="3074" name="Picture 2" descr="Мама   Аркадий Пласт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400" y="0"/>
            <a:ext cx="5003800" cy="6889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17275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.pinimg.com/originals/94/1a/9d/941a9da43292aeae780209d1b346de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340" y="0"/>
            <a:ext cx="8648860" cy="6867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5549900"/>
            <a:ext cx="9720072" cy="1193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2446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6184900"/>
            <a:ext cx="10774172" cy="393700"/>
          </a:xfrm>
        </p:spPr>
        <p:txBody>
          <a:bodyPr/>
          <a:lstStyle/>
          <a:p>
            <a:pPr algn="ctr"/>
            <a:r>
              <a:rPr lang="ru-RU" dirty="0"/>
              <a:t>Д. Архангельский. Сады цветут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428" y="0"/>
            <a:ext cx="8777143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262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241300"/>
            <a:ext cx="10774172" cy="6068060"/>
          </a:xfrm>
        </p:spPr>
        <p:txBody>
          <a:bodyPr/>
          <a:lstStyle/>
          <a:p>
            <a:pPr algn="just"/>
            <a:r>
              <a:rPr lang="ru-RU" sz="2800" dirty="0"/>
              <a:t>Его рисунки привлекают внимание художника </a:t>
            </a:r>
            <a:r>
              <a:rPr lang="ru-RU" sz="2800" b="1" dirty="0"/>
              <a:t>Д. И. Архангельского</a:t>
            </a:r>
            <a:r>
              <a:rPr lang="ru-RU" sz="2800" dirty="0"/>
              <a:t>, преподававшего семинаристам рисунок, и он знакомит талантливого ученика с творчеством признанных мастеров русской и мировой живописи. Понимая, что у него нет призвания быть духовным служителем, с благословения ректора весной 1912 года юноша уходит с четвертого курса и приезжает в Москву. Однако сразу поступить в училище живописи, ваяния и зодчества молодой человек не смог, не хватило подготовки. Тогда он становится учеником знаменитого живописца И. И Машкова, а потом начинает посещать лекции в Строгановском училище в качестве вольнослушателя.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9104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5765800"/>
            <a:ext cx="9720073" cy="543560"/>
          </a:xfrm>
        </p:spPr>
        <p:txBody>
          <a:bodyPr/>
          <a:lstStyle/>
          <a:p>
            <a:pPr algn="ctr"/>
            <a:r>
              <a:rPr lang="ru-RU" dirty="0"/>
              <a:t>Д. Архангельский. Волга </a:t>
            </a:r>
          </a:p>
        </p:txBody>
      </p:sp>
      <p:pic>
        <p:nvPicPr>
          <p:cNvPr id="3074" name="Picture 2" descr="https://ulpressa.ru/wp-content/uploads/old/12-6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031" y="10827"/>
            <a:ext cx="8389937" cy="575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9083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190500"/>
            <a:ext cx="10507472" cy="6118860"/>
          </a:xfrm>
        </p:spPr>
        <p:txBody>
          <a:bodyPr>
            <a:normAutofit/>
          </a:bodyPr>
          <a:lstStyle/>
          <a:p>
            <a:r>
              <a:rPr lang="ru-RU" dirty="0"/>
              <a:t> </a:t>
            </a:r>
            <a:r>
              <a:rPr lang="ru-RU" sz="2800" dirty="0"/>
              <a:t>Через два года его желание сбывается, он становится студентом заветного училища, но только на факультете скульптуры. Преподавателями у него были известные живописцы А. М. Корин, А. М. Васнецов, скульптор С. М. </a:t>
            </a:r>
            <a:r>
              <a:rPr lang="ru-RU" sz="2800" dirty="0" err="1"/>
              <a:t>Волнухин</a:t>
            </a:r>
            <a:r>
              <a:rPr lang="ru-RU" sz="2800" dirty="0"/>
              <a:t>. Закончить обучение не удается - наступает 1917 год, в России происходит сначала Февральская, а затем Октябрьская революции. Пластов возвращается в свою родную </a:t>
            </a:r>
            <a:r>
              <a:rPr lang="ru-RU" sz="2800" dirty="0" err="1"/>
              <a:t>Прислониху</a:t>
            </a:r>
            <a:r>
              <a:rPr lang="ru-RU" sz="2800" dirty="0"/>
              <a:t>, где ему выделяют надел земли. Пришлось пахать, косить траву. Сельский труд для него не в новинку, к тому же грамотного юношу избирают секретарем сельсовета. В 1925 года он на зиму выезжает в Москву, где рисует плакаты, а в остальное время работает на земле. </a:t>
            </a:r>
          </a:p>
        </p:txBody>
      </p:sp>
    </p:spTree>
    <p:extLst>
      <p:ext uri="{BB962C8B-B14F-4D97-AF65-F5344CB8AC3E}">
        <p14:creationId xmlns:p14="http://schemas.microsoft.com/office/powerpoint/2010/main" val="3265554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5969000"/>
            <a:ext cx="9720073" cy="647700"/>
          </a:xfrm>
        </p:spPr>
        <p:txBody>
          <a:bodyPr>
            <a:normAutofit/>
          </a:bodyPr>
          <a:lstStyle/>
          <a:p>
            <a:pPr algn="ctr"/>
            <a:r>
              <a:rPr lang="ru-RU" dirty="0" err="1"/>
              <a:t>Д.Розанов</a:t>
            </a:r>
            <a:r>
              <a:rPr lang="ru-RU" dirty="0"/>
              <a:t>, В Киселев, </a:t>
            </a:r>
            <a:r>
              <a:rPr lang="ru-RU" dirty="0" err="1"/>
              <a:t>Д.Архангельский</a:t>
            </a:r>
            <a:r>
              <a:rPr lang="ru-RU" dirty="0"/>
              <a:t>, </a:t>
            </a:r>
            <a:r>
              <a:rPr lang="ru-RU" dirty="0" err="1"/>
              <a:t>А.Пластов</a:t>
            </a:r>
            <a:r>
              <a:rPr lang="ru-RU" dirty="0"/>
              <a:t>.</a:t>
            </a:r>
          </a:p>
        </p:txBody>
      </p:sp>
      <p:pic>
        <p:nvPicPr>
          <p:cNvPr id="4098" name="Picture 2" descr="https://ulpressa.ru/wp-content/uploads/old/13-6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254" y="0"/>
            <a:ext cx="8733491" cy="577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590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495300"/>
            <a:ext cx="10316972" cy="5814060"/>
          </a:xfrm>
        </p:spPr>
        <p:txBody>
          <a:bodyPr/>
          <a:lstStyle/>
          <a:p>
            <a:pPr algn="just"/>
            <a:r>
              <a:rPr lang="ru-RU" sz="2800" dirty="0"/>
              <a:t>Через несколько лет художник принимает активное участие в создании колхоза и несколько лет трудится там. Все свое свободное время, которого у него было очень мало, он отдает рисованию. У молодого человека большие замыслы, он создает множество эскизов, рисунков, портретов односельчан. После того как в 1931 году при пожаре погибли все его работы, Аркадий принимает важное для себя решение – отныне он будет заниматься только живописью.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15392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99CB38"/>
      </a:accent1>
      <a:accent2>
        <a:srgbClr val="63A537"/>
      </a:accent2>
      <a:accent3>
        <a:srgbClr val="E6D024"/>
      </a:accent3>
      <a:accent4>
        <a:srgbClr val="CC9700"/>
      </a:accent4>
      <a:accent5>
        <a:srgbClr val="4EB3CF"/>
      </a:accent5>
      <a:accent6>
        <a:srgbClr val="378DA6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29F68FFC-748B-4FC3-BF39-7F84A6D584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281</TotalTime>
  <Words>983</Words>
  <Application>Microsoft Office PowerPoint</Application>
  <PresentationFormat>Широкоэкранный</PresentationFormat>
  <Paragraphs>28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0" baseType="lpstr">
      <vt:lpstr>Calibri</vt:lpstr>
      <vt:lpstr>Tw Cen MT</vt:lpstr>
      <vt:lpstr>Tw Cen MT Condensed</vt:lpstr>
      <vt:lpstr>Wingdings 3</vt:lpstr>
      <vt:lpstr>Интеграл</vt:lpstr>
      <vt:lpstr>Аркадий Пластов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23</cp:revision>
  <dcterms:created xsi:type="dcterms:W3CDTF">2022-02-16T11:50:31Z</dcterms:created>
  <dcterms:modified xsi:type="dcterms:W3CDTF">2023-02-06T09:55:42Z</dcterms:modified>
</cp:coreProperties>
</file>