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4" r:id="rId7"/>
    <p:sldId id="261" r:id="rId8"/>
    <p:sldId id="262" r:id="rId9"/>
    <p:sldId id="263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  <a:srgbClr val="800080"/>
    <a:srgbClr val="FF00FF"/>
    <a:srgbClr val="FF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422" autoAdjust="0"/>
    <p:restoredTop sz="94660"/>
  </p:normalViewPr>
  <p:slideViewPr>
    <p:cSldViewPr>
      <p:cViewPr varScale="1">
        <p:scale>
          <a:sx n="86" d="100"/>
          <a:sy n="86" d="100"/>
        </p:scale>
        <p:origin x="1632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4BED160-088C-4B03-A932-7FE86DD2A9DF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78FEFE51-F58F-449D-990B-492393F46927}">
      <dgm:prSet phldrT="[Текст]" custT="1"/>
      <dgm:spPr>
        <a:solidFill>
          <a:srgbClr val="0070C0"/>
        </a:solidFill>
        <a:ln>
          <a:noFill/>
        </a:ln>
        <a:effectLst>
          <a:outerShdw blurRad="149987" dist="250190" dir="8460000" algn="ctr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gm:spPr>
      <dgm:t>
        <a:bodyPr/>
        <a:lstStyle/>
        <a:p>
          <a:r>
            <a:rPr lang="ru-RU" sz="2000" dirty="0" smtClean="0"/>
            <a:t> </a:t>
          </a:r>
          <a:r>
            <a:rPr lang="ru-RU" sz="24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Педагогическое новаторство</a:t>
          </a:r>
          <a:endParaRPr lang="ru-RU" sz="2400" b="1" dirty="0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0B80B3D7-276F-4FC3-BC39-DE84533258BB}" type="parTrans" cxnId="{CD335188-8C2F-4BE0-9A4F-6C91D288D929}">
      <dgm:prSet/>
      <dgm:spPr/>
      <dgm:t>
        <a:bodyPr/>
        <a:lstStyle/>
        <a:p>
          <a:endParaRPr lang="ru-RU"/>
        </a:p>
      </dgm:t>
    </dgm:pt>
    <dgm:pt modelId="{A0D4351B-F6D7-4F9B-A0DE-C27535329175}" type="sibTrans" cxnId="{CD335188-8C2F-4BE0-9A4F-6C91D288D929}">
      <dgm:prSet/>
      <dgm:spPr/>
      <dgm:t>
        <a:bodyPr/>
        <a:lstStyle/>
        <a:p>
          <a:endParaRPr lang="ru-RU"/>
        </a:p>
      </dgm:t>
    </dgm:pt>
    <dgm:pt modelId="{39548FE9-5618-40D8-9718-E6C017855231}">
      <dgm:prSet phldrT="[Текст]" custT="1"/>
      <dgm:spPr>
        <a:solidFill>
          <a:srgbClr val="0070C0"/>
        </a:solidFill>
        <a:ln>
          <a:noFill/>
        </a:ln>
        <a:effectLst>
          <a:outerShdw blurRad="149987" dist="250190" dir="8460000" algn="ctr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gm:spPr>
      <dgm:t>
        <a:bodyPr/>
        <a:lstStyle/>
        <a:p>
          <a:r>
            <a:rPr lang="ru-RU" sz="2000" dirty="0" smtClean="0"/>
            <a:t> </a:t>
          </a:r>
          <a:r>
            <a:rPr lang="ru-RU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Педагогическое творчество</a:t>
          </a:r>
          <a:endParaRPr lang="ru-RU" sz="24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6A0A6FC6-4B37-4683-B505-27993498A5FD}" type="parTrans" cxnId="{4ACAD165-6799-4B41-89BA-BE7B2053E284}">
      <dgm:prSet/>
      <dgm:spPr/>
      <dgm:t>
        <a:bodyPr/>
        <a:lstStyle/>
        <a:p>
          <a:endParaRPr lang="ru-RU"/>
        </a:p>
      </dgm:t>
    </dgm:pt>
    <dgm:pt modelId="{7EFB0103-C752-455B-BAE3-6352D72191AF}" type="sibTrans" cxnId="{4ACAD165-6799-4B41-89BA-BE7B2053E284}">
      <dgm:prSet/>
      <dgm:spPr/>
      <dgm:t>
        <a:bodyPr/>
        <a:lstStyle/>
        <a:p>
          <a:endParaRPr lang="ru-RU"/>
        </a:p>
      </dgm:t>
    </dgm:pt>
    <dgm:pt modelId="{AFE6FCDB-D3EC-4ECF-8AC8-27DCF7AB0FB0}">
      <dgm:prSet phldrT="[Текст]" custT="1"/>
      <dgm:spPr>
        <a:solidFill>
          <a:srgbClr val="0070C0"/>
        </a:solidFill>
        <a:ln>
          <a:noFill/>
        </a:ln>
        <a:effectLst>
          <a:outerShdw blurRad="149987" dist="250190" dir="8460000" algn="ctr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gm:spPr>
      <dgm:t>
        <a:bodyPr/>
        <a:lstStyle/>
        <a:p>
          <a:r>
            <a:rPr lang="ru-RU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Педагогическая умелость</a:t>
          </a:r>
          <a:endParaRPr lang="ru-RU" sz="24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A62BA69C-A470-4570-A0B4-4AF9E1CEA803}" type="parTrans" cxnId="{5A111B4F-4E40-4FE0-9B80-126CC42FFC71}">
      <dgm:prSet/>
      <dgm:spPr/>
      <dgm:t>
        <a:bodyPr/>
        <a:lstStyle/>
        <a:p>
          <a:endParaRPr lang="ru-RU"/>
        </a:p>
      </dgm:t>
    </dgm:pt>
    <dgm:pt modelId="{9FD34D2C-15AC-475C-88F0-E97DD7A73F71}" type="sibTrans" cxnId="{5A111B4F-4E40-4FE0-9B80-126CC42FFC71}">
      <dgm:prSet/>
      <dgm:spPr/>
      <dgm:t>
        <a:bodyPr/>
        <a:lstStyle/>
        <a:p>
          <a:endParaRPr lang="ru-RU"/>
        </a:p>
      </dgm:t>
    </dgm:pt>
    <dgm:pt modelId="{26D1D7F5-7656-4D08-A076-DD6C0D7E80C0}">
      <dgm:prSet phldrT="[Текст]" custT="1"/>
      <dgm:spPr>
        <a:solidFill>
          <a:srgbClr val="0070C0"/>
        </a:solidFill>
        <a:ln>
          <a:noFill/>
        </a:ln>
        <a:effectLst>
          <a:outerShdw blurRad="149987" dist="250190" dir="8460000" algn="ctr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gm:spPr>
      <dgm:t>
        <a:bodyPr/>
        <a:lstStyle/>
        <a:p>
          <a:r>
            <a:rPr lang="ru-RU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Педагогическое мастерство</a:t>
          </a:r>
          <a:endParaRPr lang="ru-RU" sz="24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7FB00CBF-05AE-4A57-B38F-FEE20DEA9E69}" type="parTrans" cxnId="{23A779FB-F113-447A-B356-0F83519CAD58}">
      <dgm:prSet/>
      <dgm:spPr/>
      <dgm:t>
        <a:bodyPr/>
        <a:lstStyle/>
        <a:p>
          <a:endParaRPr lang="ru-RU"/>
        </a:p>
      </dgm:t>
    </dgm:pt>
    <dgm:pt modelId="{3D614824-762A-43DB-84A4-4C57EEE04C7C}" type="sibTrans" cxnId="{23A779FB-F113-447A-B356-0F83519CAD58}">
      <dgm:prSet/>
      <dgm:spPr/>
      <dgm:t>
        <a:bodyPr/>
        <a:lstStyle/>
        <a:p>
          <a:endParaRPr lang="ru-RU"/>
        </a:p>
      </dgm:t>
    </dgm:pt>
    <dgm:pt modelId="{22844F2D-625A-4210-90AD-08FF00DC4C73}">
      <dgm:prSet phldrT="[Текст]" custT="1"/>
      <dgm:spPr>
        <a:solidFill>
          <a:srgbClr val="0070C0"/>
        </a:solidFill>
        <a:ln>
          <a:noFill/>
        </a:ln>
        <a:effectLst>
          <a:outerShdw blurRad="149987" dist="250190" dir="8460000" algn="ctr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gm:spPr>
      <dgm:t>
        <a:bodyPr/>
        <a:lstStyle/>
        <a:p>
          <a:r>
            <a:rPr lang="ru-RU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Педагогическая техника</a:t>
          </a:r>
          <a:endParaRPr lang="ru-RU" sz="24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4DB47D0D-3FD4-413C-89F9-B365C7FBE148}" type="parTrans" cxnId="{9AC2EBDE-8A5A-4CCD-AF41-CF26CEB4ADF2}">
      <dgm:prSet/>
      <dgm:spPr/>
      <dgm:t>
        <a:bodyPr/>
        <a:lstStyle/>
        <a:p>
          <a:endParaRPr lang="ru-RU"/>
        </a:p>
      </dgm:t>
    </dgm:pt>
    <dgm:pt modelId="{49E9E289-23F7-4C1B-AB90-1E396ECD3795}" type="sibTrans" cxnId="{9AC2EBDE-8A5A-4CCD-AF41-CF26CEB4ADF2}">
      <dgm:prSet/>
      <dgm:spPr/>
      <dgm:t>
        <a:bodyPr/>
        <a:lstStyle/>
        <a:p>
          <a:endParaRPr lang="ru-RU"/>
        </a:p>
      </dgm:t>
    </dgm:pt>
    <dgm:pt modelId="{8D77C732-5606-4DFD-93B9-EA8F48806B5E}" type="pres">
      <dgm:prSet presAssocID="{B4BED160-088C-4B03-A932-7FE86DD2A9DF}" presName="linear" presStyleCnt="0">
        <dgm:presLayoutVars>
          <dgm:dir/>
          <dgm:animLvl val="lvl"/>
          <dgm:resizeHandles val="exact"/>
        </dgm:presLayoutVars>
      </dgm:prSet>
      <dgm:spPr/>
    </dgm:pt>
    <dgm:pt modelId="{17935971-5CA1-4417-A6B1-5AF02CB7907C}" type="pres">
      <dgm:prSet presAssocID="{78FEFE51-F58F-449D-990B-492393F46927}" presName="parentLin" presStyleCnt="0"/>
      <dgm:spPr/>
    </dgm:pt>
    <dgm:pt modelId="{C602FA2A-8039-4231-9F32-FBD6FF4FAAD0}" type="pres">
      <dgm:prSet presAssocID="{78FEFE51-F58F-449D-990B-492393F46927}" presName="parentLeftMargin" presStyleLbl="node1" presStyleIdx="0" presStyleCnt="5"/>
      <dgm:spPr/>
    </dgm:pt>
    <dgm:pt modelId="{EE65E650-A453-4E02-AEBE-1A85F16E2BD9}" type="pres">
      <dgm:prSet presAssocID="{78FEFE51-F58F-449D-990B-492393F46927}" presName="parentText" presStyleLbl="node1" presStyleIdx="0" presStyleCnt="5" custLinFactNeighborX="7513" custLinFactNeighborY="390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95E205A-FBD0-42CE-9707-E3E28EEFCD12}" type="pres">
      <dgm:prSet presAssocID="{78FEFE51-F58F-449D-990B-492393F46927}" presName="negativeSpace" presStyleCnt="0"/>
      <dgm:spPr/>
    </dgm:pt>
    <dgm:pt modelId="{AB99AE78-101E-4C96-9244-8C19EABA4384}" type="pres">
      <dgm:prSet presAssocID="{78FEFE51-F58F-449D-990B-492393F46927}" presName="childText" presStyleLbl="conFgAcc1" presStyleIdx="0" presStyleCnt="5">
        <dgm:presLayoutVars>
          <dgm:bulletEnabled val="1"/>
        </dgm:presLayoutVars>
      </dgm:prSet>
      <dgm:spPr/>
    </dgm:pt>
    <dgm:pt modelId="{45F1E84B-620A-4A2F-86FB-CBB10345DAB4}" type="pres">
      <dgm:prSet presAssocID="{A0D4351B-F6D7-4F9B-A0DE-C27535329175}" presName="spaceBetweenRectangles" presStyleCnt="0"/>
      <dgm:spPr/>
    </dgm:pt>
    <dgm:pt modelId="{71C9CD9E-B3F5-4C13-BFC8-A4E33A15A6F2}" type="pres">
      <dgm:prSet presAssocID="{39548FE9-5618-40D8-9718-E6C017855231}" presName="parentLin" presStyleCnt="0"/>
      <dgm:spPr/>
    </dgm:pt>
    <dgm:pt modelId="{17EBF45F-E4B8-4E99-AF24-A820A1B00C0C}" type="pres">
      <dgm:prSet presAssocID="{39548FE9-5618-40D8-9718-E6C017855231}" presName="parentLeftMargin" presStyleLbl="node1" presStyleIdx="0" presStyleCnt="5"/>
      <dgm:spPr/>
    </dgm:pt>
    <dgm:pt modelId="{707D8ED8-32D0-4D91-9B55-6E8CA333A64B}" type="pres">
      <dgm:prSet presAssocID="{39548FE9-5618-40D8-9718-E6C017855231}" presName="parentText" presStyleLbl="node1" presStyleIdx="1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AD2D621-B6F4-4BF7-9CE2-D6ACFDF161A2}" type="pres">
      <dgm:prSet presAssocID="{39548FE9-5618-40D8-9718-E6C017855231}" presName="negativeSpace" presStyleCnt="0"/>
      <dgm:spPr/>
    </dgm:pt>
    <dgm:pt modelId="{850A3B82-3ABE-4A76-B0E7-8BEBE07CA083}" type="pres">
      <dgm:prSet presAssocID="{39548FE9-5618-40D8-9718-E6C017855231}" presName="childText" presStyleLbl="conFgAcc1" presStyleIdx="1" presStyleCnt="5">
        <dgm:presLayoutVars>
          <dgm:bulletEnabled val="1"/>
        </dgm:presLayoutVars>
      </dgm:prSet>
      <dgm:spPr/>
    </dgm:pt>
    <dgm:pt modelId="{4D73B897-9449-470E-BD75-247DE87BD96E}" type="pres">
      <dgm:prSet presAssocID="{7EFB0103-C752-455B-BAE3-6352D72191AF}" presName="spaceBetweenRectangles" presStyleCnt="0"/>
      <dgm:spPr/>
    </dgm:pt>
    <dgm:pt modelId="{CB18C02C-B612-4FFC-945A-3D4140A43B60}" type="pres">
      <dgm:prSet presAssocID="{26D1D7F5-7656-4D08-A076-DD6C0D7E80C0}" presName="parentLin" presStyleCnt="0"/>
      <dgm:spPr/>
    </dgm:pt>
    <dgm:pt modelId="{AF23DA5E-D8EE-4E7C-AE9D-9A773E0A0F4B}" type="pres">
      <dgm:prSet presAssocID="{26D1D7F5-7656-4D08-A076-DD6C0D7E80C0}" presName="parentLeftMargin" presStyleLbl="node1" presStyleIdx="1" presStyleCnt="5"/>
      <dgm:spPr/>
    </dgm:pt>
    <dgm:pt modelId="{2CDF0094-7DE8-4CD9-BD50-9844F4092365}" type="pres">
      <dgm:prSet presAssocID="{26D1D7F5-7656-4D08-A076-DD6C0D7E80C0}" presName="parentText" presStyleLbl="node1" presStyleIdx="2" presStyleCnt="5">
        <dgm:presLayoutVars>
          <dgm:chMax val="0"/>
          <dgm:bulletEnabled val="1"/>
        </dgm:presLayoutVars>
      </dgm:prSet>
      <dgm:spPr/>
    </dgm:pt>
    <dgm:pt modelId="{D5BE1E3D-58E6-47B3-9E5A-454E1FC6A74B}" type="pres">
      <dgm:prSet presAssocID="{26D1D7F5-7656-4D08-A076-DD6C0D7E80C0}" presName="negativeSpace" presStyleCnt="0"/>
      <dgm:spPr/>
    </dgm:pt>
    <dgm:pt modelId="{04ABBBD2-2B23-471D-A5FF-27DF532BD805}" type="pres">
      <dgm:prSet presAssocID="{26D1D7F5-7656-4D08-A076-DD6C0D7E80C0}" presName="childText" presStyleLbl="conFgAcc1" presStyleIdx="2" presStyleCnt="5">
        <dgm:presLayoutVars>
          <dgm:bulletEnabled val="1"/>
        </dgm:presLayoutVars>
      </dgm:prSet>
      <dgm:spPr/>
    </dgm:pt>
    <dgm:pt modelId="{CC2E986F-1C30-44F1-8A76-8C0E26B67A30}" type="pres">
      <dgm:prSet presAssocID="{3D614824-762A-43DB-84A4-4C57EEE04C7C}" presName="spaceBetweenRectangles" presStyleCnt="0"/>
      <dgm:spPr/>
    </dgm:pt>
    <dgm:pt modelId="{EA8AB164-91B8-49DF-9D1C-D2EEC6B05913}" type="pres">
      <dgm:prSet presAssocID="{22844F2D-625A-4210-90AD-08FF00DC4C73}" presName="parentLin" presStyleCnt="0"/>
      <dgm:spPr/>
    </dgm:pt>
    <dgm:pt modelId="{1E2A854D-1F3E-4EFF-B8BD-459281F2CFB3}" type="pres">
      <dgm:prSet presAssocID="{22844F2D-625A-4210-90AD-08FF00DC4C73}" presName="parentLeftMargin" presStyleLbl="node1" presStyleIdx="2" presStyleCnt="5"/>
      <dgm:spPr/>
    </dgm:pt>
    <dgm:pt modelId="{E4CC1649-D14F-4F2F-8D75-4AF59774989E}" type="pres">
      <dgm:prSet presAssocID="{22844F2D-625A-4210-90AD-08FF00DC4C73}" presName="parentText" presStyleLbl="node1" presStyleIdx="3" presStyleCnt="5">
        <dgm:presLayoutVars>
          <dgm:chMax val="0"/>
          <dgm:bulletEnabled val="1"/>
        </dgm:presLayoutVars>
      </dgm:prSet>
      <dgm:spPr/>
    </dgm:pt>
    <dgm:pt modelId="{1B4559ED-D51E-40CC-9963-0CC2973267D0}" type="pres">
      <dgm:prSet presAssocID="{22844F2D-625A-4210-90AD-08FF00DC4C73}" presName="negativeSpace" presStyleCnt="0"/>
      <dgm:spPr/>
    </dgm:pt>
    <dgm:pt modelId="{84DBB8F0-6850-4C97-8F24-6F4873677CDF}" type="pres">
      <dgm:prSet presAssocID="{22844F2D-625A-4210-90AD-08FF00DC4C73}" presName="childText" presStyleLbl="conFgAcc1" presStyleIdx="3" presStyleCnt="5">
        <dgm:presLayoutVars>
          <dgm:bulletEnabled val="1"/>
        </dgm:presLayoutVars>
      </dgm:prSet>
      <dgm:spPr/>
    </dgm:pt>
    <dgm:pt modelId="{939C3794-FB04-4F06-A7E2-68FC0BF1EC48}" type="pres">
      <dgm:prSet presAssocID="{49E9E289-23F7-4C1B-AB90-1E396ECD3795}" presName="spaceBetweenRectangles" presStyleCnt="0"/>
      <dgm:spPr/>
    </dgm:pt>
    <dgm:pt modelId="{06BE29AD-04A0-481E-A004-9686DA26BC85}" type="pres">
      <dgm:prSet presAssocID="{AFE6FCDB-D3EC-4ECF-8AC8-27DCF7AB0FB0}" presName="parentLin" presStyleCnt="0"/>
      <dgm:spPr/>
    </dgm:pt>
    <dgm:pt modelId="{DD6E4269-22B9-47A8-B9F7-CA8285741807}" type="pres">
      <dgm:prSet presAssocID="{AFE6FCDB-D3EC-4ECF-8AC8-27DCF7AB0FB0}" presName="parentLeftMargin" presStyleLbl="node1" presStyleIdx="3" presStyleCnt="5"/>
      <dgm:spPr/>
    </dgm:pt>
    <dgm:pt modelId="{26DAC318-399D-4564-B942-C865F831ADB7}" type="pres">
      <dgm:prSet presAssocID="{AFE6FCDB-D3EC-4ECF-8AC8-27DCF7AB0FB0}" presName="parentText" presStyleLbl="node1" presStyleIdx="4" presStyleCnt="5">
        <dgm:presLayoutVars>
          <dgm:chMax val="0"/>
          <dgm:bulletEnabled val="1"/>
        </dgm:presLayoutVars>
      </dgm:prSet>
      <dgm:spPr/>
    </dgm:pt>
    <dgm:pt modelId="{46B66095-322D-4E32-AF8D-BF88506187BE}" type="pres">
      <dgm:prSet presAssocID="{AFE6FCDB-D3EC-4ECF-8AC8-27DCF7AB0FB0}" presName="negativeSpace" presStyleCnt="0"/>
      <dgm:spPr/>
    </dgm:pt>
    <dgm:pt modelId="{E5FF2710-1C60-43ED-8FB6-7408AB437BAE}" type="pres">
      <dgm:prSet presAssocID="{AFE6FCDB-D3EC-4ECF-8AC8-27DCF7AB0FB0}" presName="childText" presStyleLbl="conFgAcc1" presStyleIdx="4" presStyleCnt="5">
        <dgm:presLayoutVars>
          <dgm:bulletEnabled val="1"/>
        </dgm:presLayoutVars>
      </dgm:prSet>
      <dgm:spPr/>
    </dgm:pt>
  </dgm:ptLst>
  <dgm:cxnLst>
    <dgm:cxn modelId="{6E896DB1-4B37-4DAF-93CC-4BDFC297DCAB}" type="presOf" srcId="{39548FE9-5618-40D8-9718-E6C017855231}" destId="{17EBF45F-E4B8-4E99-AF24-A820A1B00C0C}" srcOrd="0" destOrd="0" presId="urn:microsoft.com/office/officeart/2005/8/layout/list1"/>
    <dgm:cxn modelId="{2DFB9960-F0B3-4D80-97FA-55156DBF80B6}" type="presOf" srcId="{78FEFE51-F58F-449D-990B-492393F46927}" destId="{EE65E650-A453-4E02-AEBE-1A85F16E2BD9}" srcOrd="1" destOrd="0" presId="urn:microsoft.com/office/officeart/2005/8/layout/list1"/>
    <dgm:cxn modelId="{46F38692-8C1D-4914-AD1F-0EDF09FBF5E0}" type="presOf" srcId="{78FEFE51-F58F-449D-990B-492393F46927}" destId="{C602FA2A-8039-4231-9F32-FBD6FF4FAAD0}" srcOrd="0" destOrd="0" presId="urn:microsoft.com/office/officeart/2005/8/layout/list1"/>
    <dgm:cxn modelId="{552C2422-7616-43E5-9ECD-913774ED4E8A}" type="presOf" srcId="{26D1D7F5-7656-4D08-A076-DD6C0D7E80C0}" destId="{2CDF0094-7DE8-4CD9-BD50-9844F4092365}" srcOrd="1" destOrd="0" presId="urn:microsoft.com/office/officeart/2005/8/layout/list1"/>
    <dgm:cxn modelId="{23A779FB-F113-447A-B356-0F83519CAD58}" srcId="{B4BED160-088C-4B03-A932-7FE86DD2A9DF}" destId="{26D1D7F5-7656-4D08-A076-DD6C0D7E80C0}" srcOrd="2" destOrd="0" parTransId="{7FB00CBF-05AE-4A57-B38F-FEE20DEA9E69}" sibTransId="{3D614824-762A-43DB-84A4-4C57EEE04C7C}"/>
    <dgm:cxn modelId="{5A111B4F-4E40-4FE0-9B80-126CC42FFC71}" srcId="{B4BED160-088C-4B03-A932-7FE86DD2A9DF}" destId="{AFE6FCDB-D3EC-4ECF-8AC8-27DCF7AB0FB0}" srcOrd="4" destOrd="0" parTransId="{A62BA69C-A470-4570-A0B4-4AF9E1CEA803}" sibTransId="{9FD34D2C-15AC-475C-88F0-E97DD7A73F71}"/>
    <dgm:cxn modelId="{B449C15E-7902-464E-AB91-9DDAE23F931B}" type="presOf" srcId="{22844F2D-625A-4210-90AD-08FF00DC4C73}" destId="{1E2A854D-1F3E-4EFF-B8BD-459281F2CFB3}" srcOrd="0" destOrd="0" presId="urn:microsoft.com/office/officeart/2005/8/layout/list1"/>
    <dgm:cxn modelId="{3A34EB75-4C8F-4E0D-9179-90622053C051}" type="presOf" srcId="{AFE6FCDB-D3EC-4ECF-8AC8-27DCF7AB0FB0}" destId="{26DAC318-399D-4564-B942-C865F831ADB7}" srcOrd="1" destOrd="0" presId="urn:microsoft.com/office/officeart/2005/8/layout/list1"/>
    <dgm:cxn modelId="{6849A301-7F11-4347-97D3-DBEDA23429B0}" type="presOf" srcId="{39548FE9-5618-40D8-9718-E6C017855231}" destId="{707D8ED8-32D0-4D91-9B55-6E8CA333A64B}" srcOrd="1" destOrd="0" presId="urn:microsoft.com/office/officeart/2005/8/layout/list1"/>
    <dgm:cxn modelId="{A35F21B1-9E73-479C-AFDC-B2278DD836E4}" type="presOf" srcId="{22844F2D-625A-4210-90AD-08FF00DC4C73}" destId="{E4CC1649-D14F-4F2F-8D75-4AF59774989E}" srcOrd="1" destOrd="0" presId="urn:microsoft.com/office/officeart/2005/8/layout/list1"/>
    <dgm:cxn modelId="{4ACAD165-6799-4B41-89BA-BE7B2053E284}" srcId="{B4BED160-088C-4B03-A932-7FE86DD2A9DF}" destId="{39548FE9-5618-40D8-9718-E6C017855231}" srcOrd="1" destOrd="0" parTransId="{6A0A6FC6-4B37-4683-B505-27993498A5FD}" sibTransId="{7EFB0103-C752-455B-BAE3-6352D72191AF}"/>
    <dgm:cxn modelId="{9AC2EBDE-8A5A-4CCD-AF41-CF26CEB4ADF2}" srcId="{B4BED160-088C-4B03-A932-7FE86DD2A9DF}" destId="{22844F2D-625A-4210-90AD-08FF00DC4C73}" srcOrd="3" destOrd="0" parTransId="{4DB47D0D-3FD4-413C-89F9-B365C7FBE148}" sibTransId="{49E9E289-23F7-4C1B-AB90-1E396ECD3795}"/>
    <dgm:cxn modelId="{B1048A25-0CFB-45AB-9DC2-6852EFB9E49D}" type="presOf" srcId="{AFE6FCDB-D3EC-4ECF-8AC8-27DCF7AB0FB0}" destId="{DD6E4269-22B9-47A8-B9F7-CA8285741807}" srcOrd="0" destOrd="0" presId="urn:microsoft.com/office/officeart/2005/8/layout/list1"/>
    <dgm:cxn modelId="{B0456CD4-4E16-4239-A94D-52C7FC07922D}" type="presOf" srcId="{B4BED160-088C-4B03-A932-7FE86DD2A9DF}" destId="{8D77C732-5606-4DFD-93B9-EA8F48806B5E}" srcOrd="0" destOrd="0" presId="urn:microsoft.com/office/officeart/2005/8/layout/list1"/>
    <dgm:cxn modelId="{00CFA87A-0F60-44EA-B2A0-3C1F1A2655EE}" type="presOf" srcId="{26D1D7F5-7656-4D08-A076-DD6C0D7E80C0}" destId="{AF23DA5E-D8EE-4E7C-AE9D-9A773E0A0F4B}" srcOrd="0" destOrd="0" presId="urn:microsoft.com/office/officeart/2005/8/layout/list1"/>
    <dgm:cxn modelId="{CD335188-8C2F-4BE0-9A4F-6C91D288D929}" srcId="{B4BED160-088C-4B03-A932-7FE86DD2A9DF}" destId="{78FEFE51-F58F-449D-990B-492393F46927}" srcOrd="0" destOrd="0" parTransId="{0B80B3D7-276F-4FC3-BC39-DE84533258BB}" sibTransId="{A0D4351B-F6D7-4F9B-A0DE-C27535329175}"/>
    <dgm:cxn modelId="{BA878B02-0894-4EB1-A8B0-D9D2394EF9BC}" type="presParOf" srcId="{8D77C732-5606-4DFD-93B9-EA8F48806B5E}" destId="{17935971-5CA1-4417-A6B1-5AF02CB7907C}" srcOrd="0" destOrd="0" presId="urn:microsoft.com/office/officeart/2005/8/layout/list1"/>
    <dgm:cxn modelId="{BB9F8AC2-3B5D-4640-A953-6091405DE1FE}" type="presParOf" srcId="{17935971-5CA1-4417-A6B1-5AF02CB7907C}" destId="{C602FA2A-8039-4231-9F32-FBD6FF4FAAD0}" srcOrd="0" destOrd="0" presId="urn:microsoft.com/office/officeart/2005/8/layout/list1"/>
    <dgm:cxn modelId="{A95873F5-5812-4F55-B829-F9B1FC870E64}" type="presParOf" srcId="{17935971-5CA1-4417-A6B1-5AF02CB7907C}" destId="{EE65E650-A453-4E02-AEBE-1A85F16E2BD9}" srcOrd="1" destOrd="0" presId="urn:microsoft.com/office/officeart/2005/8/layout/list1"/>
    <dgm:cxn modelId="{42F7C882-A614-4A7C-80AC-8B5C4A75CAEA}" type="presParOf" srcId="{8D77C732-5606-4DFD-93B9-EA8F48806B5E}" destId="{595E205A-FBD0-42CE-9707-E3E28EEFCD12}" srcOrd="1" destOrd="0" presId="urn:microsoft.com/office/officeart/2005/8/layout/list1"/>
    <dgm:cxn modelId="{0DF6DD04-80F6-477F-A052-D4A80B9B1772}" type="presParOf" srcId="{8D77C732-5606-4DFD-93B9-EA8F48806B5E}" destId="{AB99AE78-101E-4C96-9244-8C19EABA4384}" srcOrd="2" destOrd="0" presId="urn:microsoft.com/office/officeart/2005/8/layout/list1"/>
    <dgm:cxn modelId="{589961D0-FB02-4D07-BA59-475E6F7279FD}" type="presParOf" srcId="{8D77C732-5606-4DFD-93B9-EA8F48806B5E}" destId="{45F1E84B-620A-4A2F-86FB-CBB10345DAB4}" srcOrd="3" destOrd="0" presId="urn:microsoft.com/office/officeart/2005/8/layout/list1"/>
    <dgm:cxn modelId="{1C1DCC7D-50D7-42BD-A3DF-213E51EBF526}" type="presParOf" srcId="{8D77C732-5606-4DFD-93B9-EA8F48806B5E}" destId="{71C9CD9E-B3F5-4C13-BFC8-A4E33A15A6F2}" srcOrd="4" destOrd="0" presId="urn:microsoft.com/office/officeart/2005/8/layout/list1"/>
    <dgm:cxn modelId="{6EFA131B-5301-48A2-9D00-4FEF8C9B3A8A}" type="presParOf" srcId="{71C9CD9E-B3F5-4C13-BFC8-A4E33A15A6F2}" destId="{17EBF45F-E4B8-4E99-AF24-A820A1B00C0C}" srcOrd="0" destOrd="0" presId="urn:microsoft.com/office/officeart/2005/8/layout/list1"/>
    <dgm:cxn modelId="{8247BB1D-AAEE-4B46-AE94-B611665765B8}" type="presParOf" srcId="{71C9CD9E-B3F5-4C13-BFC8-A4E33A15A6F2}" destId="{707D8ED8-32D0-4D91-9B55-6E8CA333A64B}" srcOrd="1" destOrd="0" presId="urn:microsoft.com/office/officeart/2005/8/layout/list1"/>
    <dgm:cxn modelId="{289A26D7-10F2-47B3-84B9-800DBA2AC5D2}" type="presParOf" srcId="{8D77C732-5606-4DFD-93B9-EA8F48806B5E}" destId="{FAD2D621-B6F4-4BF7-9CE2-D6ACFDF161A2}" srcOrd="5" destOrd="0" presId="urn:microsoft.com/office/officeart/2005/8/layout/list1"/>
    <dgm:cxn modelId="{22F6CCE4-21CE-4EC0-BA8E-12120524E2DA}" type="presParOf" srcId="{8D77C732-5606-4DFD-93B9-EA8F48806B5E}" destId="{850A3B82-3ABE-4A76-B0E7-8BEBE07CA083}" srcOrd="6" destOrd="0" presId="urn:microsoft.com/office/officeart/2005/8/layout/list1"/>
    <dgm:cxn modelId="{4B4DE5E6-943B-4644-A727-0145DEFEEDC2}" type="presParOf" srcId="{8D77C732-5606-4DFD-93B9-EA8F48806B5E}" destId="{4D73B897-9449-470E-BD75-247DE87BD96E}" srcOrd="7" destOrd="0" presId="urn:microsoft.com/office/officeart/2005/8/layout/list1"/>
    <dgm:cxn modelId="{C8EA8276-AA64-4994-8F4C-90E1E14B9B10}" type="presParOf" srcId="{8D77C732-5606-4DFD-93B9-EA8F48806B5E}" destId="{CB18C02C-B612-4FFC-945A-3D4140A43B60}" srcOrd="8" destOrd="0" presId="urn:microsoft.com/office/officeart/2005/8/layout/list1"/>
    <dgm:cxn modelId="{92439056-6F6F-4E56-B3D5-8D7C10709148}" type="presParOf" srcId="{CB18C02C-B612-4FFC-945A-3D4140A43B60}" destId="{AF23DA5E-D8EE-4E7C-AE9D-9A773E0A0F4B}" srcOrd="0" destOrd="0" presId="urn:microsoft.com/office/officeart/2005/8/layout/list1"/>
    <dgm:cxn modelId="{6CDBBB26-CD77-463E-870C-BF37A53C1733}" type="presParOf" srcId="{CB18C02C-B612-4FFC-945A-3D4140A43B60}" destId="{2CDF0094-7DE8-4CD9-BD50-9844F4092365}" srcOrd="1" destOrd="0" presId="urn:microsoft.com/office/officeart/2005/8/layout/list1"/>
    <dgm:cxn modelId="{BF397724-9FF8-4E67-B331-855CBA0CDA71}" type="presParOf" srcId="{8D77C732-5606-4DFD-93B9-EA8F48806B5E}" destId="{D5BE1E3D-58E6-47B3-9E5A-454E1FC6A74B}" srcOrd="9" destOrd="0" presId="urn:microsoft.com/office/officeart/2005/8/layout/list1"/>
    <dgm:cxn modelId="{52C6CDDC-ECFA-4D6B-B245-D3BF5FA00C4D}" type="presParOf" srcId="{8D77C732-5606-4DFD-93B9-EA8F48806B5E}" destId="{04ABBBD2-2B23-471D-A5FF-27DF532BD805}" srcOrd="10" destOrd="0" presId="urn:microsoft.com/office/officeart/2005/8/layout/list1"/>
    <dgm:cxn modelId="{7BEB3FF4-7CD0-436E-A1F5-FF0754353BA6}" type="presParOf" srcId="{8D77C732-5606-4DFD-93B9-EA8F48806B5E}" destId="{CC2E986F-1C30-44F1-8A76-8C0E26B67A30}" srcOrd="11" destOrd="0" presId="urn:microsoft.com/office/officeart/2005/8/layout/list1"/>
    <dgm:cxn modelId="{0FEC8EE5-3782-4B18-AA97-0229142C1DDC}" type="presParOf" srcId="{8D77C732-5606-4DFD-93B9-EA8F48806B5E}" destId="{EA8AB164-91B8-49DF-9D1C-D2EEC6B05913}" srcOrd="12" destOrd="0" presId="urn:microsoft.com/office/officeart/2005/8/layout/list1"/>
    <dgm:cxn modelId="{0D715973-5E09-406B-B28B-95D685443861}" type="presParOf" srcId="{EA8AB164-91B8-49DF-9D1C-D2EEC6B05913}" destId="{1E2A854D-1F3E-4EFF-B8BD-459281F2CFB3}" srcOrd="0" destOrd="0" presId="urn:microsoft.com/office/officeart/2005/8/layout/list1"/>
    <dgm:cxn modelId="{1CCC1176-5ED4-4605-A62F-304C73C3DC0B}" type="presParOf" srcId="{EA8AB164-91B8-49DF-9D1C-D2EEC6B05913}" destId="{E4CC1649-D14F-4F2F-8D75-4AF59774989E}" srcOrd="1" destOrd="0" presId="urn:microsoft.com/office/officeart/2005/8/layout/list1"/>
    <dgm:cxn modelId="{4C013673-CCB9-4C74-AE51-9ED11745E565}" type="presParOf" srcId="{8D77C732-5606-4DFD-93B9-EA8F48806B5E}" destId="{1B4559ED-D51E-40CC-9963-0CC2973267D0}" srcOrd="13" destOrd="0" presId="urn:microsoft.com/office/officeart/2005/8/layout/list1"/>
    <dgm:cxn modelId="{16CBD8CC-6759-424B-88D7-300F4E6DE058}" type="presParOf" srcId="{8D77C732-5606-4DFD-93B9-EA8F48806B5E}" destId="{84DBB8F0-6850-4C97-8F24-6F4873677CDF}" srcOrd="14" destOrd="0" presId="urn:microsoft.com/office/officeart/2005/8/layout/list1"/>
    <dgm:cxn modelId="{AAF4A1EB-685C-45BD-8693-8B39A7E03276}" type="presParOf" srcId="{8D77C732-5606-4DFD-93B9-EA8F48806B5E}" destId="{939C3794-FB04-4F06-A7E2-68FC0BF1EC48}" srcOrd="15" destOrd="0" presId="urn:microsoft.com/office/officeart/2005/8/layout/list1"/>
    <dgm:cxn modelId="{5A3D7939-A70C-4D12-BD9B-5FC29D0209A4}" type="presParOf" srcId="{8D77C732-5606-4DFD-93B9-EA8F48806B5E}" destId="{06BE29AD-04A0-481E-A004-9686DA26BC85}" srcOrd="16" destOrd="0" presId="urn:microsoft.com/office/officeart/2005/8/layout/list1"/>
    <dgm:cxn modelId="{0FAB9F6B-89D9-4057-9B7D-4AFCAB3BEFA0}" type="presParOf" srcId="{06BE29AD-04A0-481E-A004-9686DA26BC85}" destId="{DD6E4269-22B9-47A8-B9F7-CA8285741807}" srcOrd="0" destOrd="0" presId="urn:microsoft.com/office/officeart/2005/8/layout/list1"/>
    <dgm:cxn modelId="{23664E6B-19DC-49C3-A981-5511DAE85E09}" type="presParOf" srcId="{06BE29AD-04A0-481E-A004-9686DA26BC85}" destId="{26DAC318-399D-4564-B942-C865F831ADB7}" srcOrd="1" destOrd="0" presId="urn:microsoft.com/office/officeart/2005/8/layout/list1"/>
    <dgm:cxn modelId="{EA4605DE-8450-460A-845D-CD0D66327059}" type="presParOf" srcId="{8D77C732-5606-4DFD-93B9-EA8F48806B5E}" destId="{46B66095-322D-4E32-AF8D-BF88506187BE}" srcOrd="17" destOrd="0" presId="urn:microsoft.com/office/officeart/2005/8/layout/list1"/>
    <dgm:cxn modelId="{905558B8-3BE5-47D6-AB5B-B0EAD98C1337}" type="presParOf" srcId="{8D77C732-5606-4DFD-93B9-EA8F48806B5E}" destId="{E5FF2710-1C60-43ED-8FB6-7408AB437BAE}" srcOrd="18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B99AE78-101E-4C96-9244-8C19EABA4384}">
      <dsp:nvSpPr>
        <dsp:cNvPr id="0" name=""/>
        <dsp:cNvSpPr/>
      </dsp:nvSpPr>
      <dsp:spPr>
        <a:xfrm>
          <a:off x="0" y="344181"/>
          <a:ext cx="8229600" cy="504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E65E650-A453-4E02-AEBE-1A85F16E2BD9}">
      <dsp:nvSpPr>
        <dsp:cNvPr id="0" name=""/>
        <dsp:cNvSpPr/>
      </dsp:nvSpPr>
      <dsp:spPr>
        <a:xfrm>
          <a:off x="442394" y="72007"/>
          <a:ext cx="5760720" cy="590400"/>
        </a:xfrm>
        <a:prstGeom prst="roundRect">
          <a:avLst/>
        </a:prstGeom>
        <a:solidFill>
          <a:srgbClr val="0070C0"/>
        </a:solidFill>
        <a:ln w="25400" cap="flat" cmpd="sng" algn="ctr">
          <a:noFill/>
          <a:prstDash val="solid"/>
        </a:ln>
        <a:effectLst>
          <a:outerShdw blurRad="149987" dist="250190" dir="8460000" algn="ctr" rotWithShape="0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 </a:t>
          </a:r>
          <a:r>
            <a:rPr lang="ru-RU" sz="2400" b="1" kern="12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Педагогическое новаторство</a:t>
          </a:r>
          <a:endParaRPr lang="ru-RU" sz="2400" b="1" kern="1200" dirty="0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471215" y="100828"/>
        <a:ext cx="5703078" cy="532758"/>
      </dsp:txXfrm>
    </dsp:sp>
    <dsp:sp modelId="{850A3B82-3ABE-4A76-B0E7-8BEBE07CA083}">
      <dsp:nvSpPr>
        <dsp:cNvPr id="0" name=""/>
        <dsp:cNvSpPr/>
      </dsp:nvSpPr>
      <dsp:spPr>
        <a:xfrm>
          <a:off x="0" y="1251381"/>
          <a:ext cx="8229600" cy="504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07D8ED8-32D0-4D91-9B55-6E8CA333A64B}">
      <dsp:nvSpPr>
        <dsp:cNvPr id="0" name=""/>
        <dsp:cNvSpPr/>
      </dsp:nvSpPr>
      <dsp:spPr>
        <a:xfrm>
          <a:off x="411480" y="956181"/>
          <a:ext cx="5760720" cy="590400"/>
        </a:xfrm>
        <a:prstGeom prst="roundRect">
          <a:avLst/>
        </a:prstGeom>
        <a:solidFill>
          <a:srgbClr val="0070C0"/>
        </a:solidFill>
        <a:ln w="25400" cap="flat" cmpd="sng" algn="ctr">
          <a:noFill/>
          <a:prstDash val="solid"/>
        </a:ln>
        <a:effectLst>
          <a:outerShdw blurRad="149987" dist="250190" dir="8460000" algn="ctr" rotWithShape="0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 </a:t>
          </a:r>
          <a:r>
            <a:rPr lang="ru-RU" sz="24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Педагогическое творчество</a:t>
          </a:r>
          <a:endParaRPr lang="ru-RU" sz="24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440301" y="985002"/>
        <a:ext cx="5703078" cy="532758"/>
      </dsp:txXfrm>
    </dsp:sp>
    <dsp:sp modelId="{04ABBBD2-2B23-471D-A5FF-27DF532BD805}">
      <dsp:nvSpPr>
        <dsp:cNvPr id="0" name=""/>
        <dsp:cNvSpPr/>
      </dsp:nvSpPr>
      <dsp:spPr>
        <a:xfrm>
          <a:off x="0" y="2158581"/>
          <a:ext cx="8229600" cy="504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CDF0094-7DE8-4CD9-BD50-9844F4092365}">
      <dsp:nvSpPr>
        <dsp:cNvPr id="0" name=""/>
        <dsp:cNvSpPr/>
      </dsp:nvSpPr>
      <dsp:spPr>
        <a:xfrm>
          <a:off x="411480" y="1863381"/>
          <a:ext cx="5760720" cy="590400"/>
        </a:xfrm>
        <a:prstGeom prst="roundRect">
          <a:avLst/>
        </a:prstGeom>
        <a:solidFill>
          <a:srgbClr val="0070C0"/>
        </a:solidFill>
        <a:ln w="25400" cap="flat" cmpd="sng" algn="ctr">
          <a:noFill/>
          <a:prstDash val="solid"/>
        </a:ln>
        <a:effectLst>
          <a:outerShdw blurRad="149987" dist="250190" dir="8460000" algn="ctr" rotWithShape="0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Педагогическое мастерство</a:t>
          </a:r>
          <a:endParaRPr lang="ru-RU" sz="24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440301" y="1892202"/>
        <a:ext cx="5703078" cy="532758"/>
      </dsp:txXfrm>
    </dsp:sp>
    <dsp:sp modelId="{84DBB8F0-6850-4C97-8F24-6F4873677CDF}">
      <dsp:nvSpPr>
        <dsp:cNvPr id="0" name=""/>
        <dsp:cNvSpPr/>
      </dsp:nvSpPr>
      <dsp:spPr>
        <a:xfrm>
          <a:off x="0" y="3065781"/>
          <a:ext cx="8229600" cy="504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4CC1649-D14F-4F2F-8D75-4AF59774989E}">
      <dsp:nvSpPr>
        <dsp:cNvPr id="0" name=""/>
        <dsp:cNvSpPr/>
      </dsp:nvSpPr>
      <dsp:spPr>
        <a:xfrm>
          <a:off x="411480" y="2770581"/>
          <a:ext cx="5760720" cy="590400"/>
        </a:xfrm>
        <a:prstGeom prst="roundRect">
          <a:avLst/>
        </a:prstGeom>
        <a:solidFill>
          <a:srgbClr val="0070C0"/>
        </a:solidFill>
        <a:ln w="25400" cap="flat" cmpd="sng" algn="ctr">
          <a:noFill/>
          <a:prstDash val="solid"/>
        </a:ln>
        <a:effectLst>
          <a:outerShdw blurRad="149987" dist="250190" dir="8460000" algn="ctr" rotWithShape="0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Педагогическая техника</a:t>
          </a:r>
          <a:endParaRPr lang="ru-RU" sz="24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440301" y="2799402"/>
        <a:ext cx="5703078" cy="532758"/>
      </dsp:txXfrm>
    </dsp:sp>
    <dsp:sp modelId="{E5FF2710-1C60-43ED-8FB6-7408AB437BAE}">
      <dsp:nvSpPr>
        <dsp:cNvPr id="0" name=""/>
        <dsp:cNvSpPr/>
      </dsp:nvSpPr>
      <dsp:spPr>
        <a:xfrm>
          <a:off x="0" y="3972981"/>
          <a:ext cx="8229600" cy="504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6DAC318-399D-4564-B942-C865F831ADB7}">
      <dsp:nvSpPr>
        <dsp:cNvPr id="0" name=""/>
        <dsp:cNvSpPr/>
      </dsp:nvSpPr>
      <dsp:spPr>
        <a:xfrm>
          <a:off x="411480" y="3677781"/>
          <a:ext cx="5760720" cy="590400"/>
        </a:xfrm>
        <a:prstGeom prst="roundRect">
          <a:avLst/>
        </a:prstGeom>
        <a:solidFill>
          <a:srgbClr val="0070C0"/>
        </a:solidFill>
        <a:ln w="25400" cap="flat" cmpd="sng" algn="ctr">
          <a:noFill/>
          <a:prstDash val="solid"/>
        </a:ln>
        <a:effectLst>
          <a:outerShdw blurRad="149987" dist="250190" dir="8460000" algn="ctr" rotWithShape="0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500000"/>
          </a:lightRig>
        </a:scene3d>
        <a:sp3d prstMaterial="metal">
          <a:bevelT w="88900" h="889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Педагогическая умелость</a:t>
          </a:r>
          <a:endParaRPr lang="ru-RU" sz="24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440301" y="3706602"/>
        <a:ext cx="5703078" cy="53275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12.01.2023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355"/>
            <a:ext cx="9144000" cy="6855645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3508" y="332656"/>
            <a:ext cx="8856984" cy="432048"/>
          </a:xfrm>
        </p:spPr>
        <p:txBody>
          <a:bodyPr>
            <a:normAutofit/>
          </a:bodyPr>
          <a:lstStyle/>
          <a:p>
            <a:r>
              <a:rPr lang="ru-RU" sz="1600" dirty="0" smtClean="0">
                <a:solidFill>
                  <a:srgbClr val="800080"/>
                </a:solidFill>
              </a:rPr>
              <a:t>ГОКУ АО «Общеобразовательная школа при учреждениях исполнения наказания» ФКУ ИК-8</a:t>
            </a:r>
            <a:endParaRPr lang="ru-RU" sz="1600" dirty="0">
              <a:solidFill>
                <a:srgbClr val="80008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7604" y="2348880"/>
            <a:ext cx="6400800" cy="3744416"/>
          </a:xfrm>
        </p:spPr>
        <p:txBody>
          <a:bodyPr>
            <a:normAutofit/>
          </a:bodyPr>
          <a:lstStyle/>
          <a:p>
            <a:r>
              <a:rPr lang="ru-RU" sz="4000" b="1" dirty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Уровни профессионального развития классного руководителя</a:t>
            </a:r>
          </a:p>
        </p:txBody>
      </p:sp>
    </p:spTree>
    <p:extLst>
      <p:ext uri="{BB962C8B-B14F-4D97-AF65-F5344CB8AC3E}">
        <p14:creationId xmlns:p14="http://schemas.microsoft.com/office/powerpoint/2010/main" val="388313546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594"/>
            <a:ext cx="9144793" cy="685859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596" y="1484784"/>
            <a:ext cx="8229600" cy="2794322"/>
          </a:xfrm>
        </p:spPr>
        <p:txBody>
          <a:bodyPr>
            <a:normAutofit fontScale="90000"/>
          </a:bodyPr>
          <a:lstStyle/>
          <a:p>
            <a:r>
              <a:rPr lang="ru-RU" sz="3600" b="1" dirty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Педагогический коллектив, его опыт, знания, сплоченность в дружной целеустремленной работе – вот главный источник успеха классного руководителя, его мастерства в организации коллектива и влияния коллектива на личность каждого школьника.</a:t>
            </a:r>
          </a:p>
        </p:txBody>
      </p:sp>
    </p:spTree>
    <p:extLst>
      <p:ext uri="{BB962C8B-B14F-4D97-AF65-F5344CB8AC3E}">
        <p14:creationId xmlns:p14="http://schemas.microsoft.com/office/powerpoint/2010/main" val="9694215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97" y="-297"/>
            <a:ext cx="9144793" cy="685859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60848"/>
            <a:ext cx="8229600" cy="3658418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 smtClean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Каждый </a:t>
            </a:r>
            <a:r>
              <a:rPr lang="ru-RU" b="1" dirty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классный руководитель -  творец, мастер интересных </a:t>
            </a:r>
            <a:r>
              <a:rPr lang="ru-RU" b="1" dirty="0" smtClean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b="1" dirty="0" smtClean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 smtClean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форм </a:t>
            </a:r>
            <a:r>
              <a:rPr lang="ru-RU" b="1" dirty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работы.</a:t>
            </a:r>
            <a:br>
              <a:rPr lang="ru-RU" b="1" dirty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Мастер своего дела.</a:t>
            </a: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83568" y="548680"/>
            <a:ext cx="6264696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dventure" panose="02000503020000020003" pitchFamily="2" charset="0"/>
              </a:rPr>
              <a:t>«Орудием и посредником воспитания </a:t>
            </a:r>
          </a:p>
          <a:p>
            <a:r>
              <a:rPr lang="ru-RU" sz="2800" b="1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dventure" panose="02000503020000020003" pitchFamily="2" charset="0"/>
              </a:rPr>
              <a:t>должна быть любовь, </a:t>
            </a:r>
          </a:p>
          <a:p>
            <a:r>
              <a:rPr lang="ru-RU" sz="2800" b="1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dventure" panose="02000503020000020003" pitchFamily="2" charset="0"/>
              </a:rPr>
              <a:t>а целью – человечность…»</a:t>
            </a:r>
            <a:r>
              <a:rPr lang="ru-RU" sz="2800" b="1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                                                  </a:t>
            </a:r>
          </a:p>
          <a:p>
            <a:r>
              <a:rPr lang="ru-RU" sz="2800" b="1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dventure" panose="02000503020000020003" pitchFamily="2" charset="0"/>
              </a:rPr>
              <a:t>                    В. Г. Белинский</a:t>
            </a:r>
            <a:endParaRPr lang="ru-RU" sz="2800" b="1" dirty="0">
              <a:solidFill>
                <a:srgbClr val="FF00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dventure" panose="02000503020000020003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396270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97" y="-297"/>
            <a:ext cx="9144793" cy="685859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-25900" y="476672"/>
            <a:ext cx="9144000" cy="792088"/>
          </a:xfrm>
        </p:spPr>
        <p:txBody>
          <a:bodyPr>
            <a:normAutofit fontScale="90000"/>
          </a:bodyPr>
          <a:lstStyle/>
          <a:p>
            <a:r>
              <a:rPr lang="ru-RU" sz="4000" b="1" dirty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Составляющие педагогического мастерства </a:t>
            </a:r>
            <a:r>
              <a:rPr lang="ru-RU" sz="2800" dirty="0"/>
              <a:t/>
            </a:r>
            <a:br>
              <a:rPr lang="ru-RU" sz="2800" dirty="0"/>
            </a:br>
            <a:endParaRPr lang="ru-RU" sz="2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552" y="1196752"/>
            <a:ext cx="8136904" cy="5184576"/>
          </a:xfrm>
        </p:spPr>
        <p:txBody>
          <a:bodyPr/>
          <a:lstStyle/>
          <a:p>
            <a:pPr marL="457200" indent="-457200" algn="l">
              <a:buFontTx/>
              <a:buChar char="-"/>
            </a:pPr>
            <a:r>
              <a:rPr lang="ru-RU" altLang="ru-RU" b="1" dirty="0" smtClean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мастерство </a:t>
            </a:r>
            <a:r>
              <a:rPr lang="ru-RU" altLang="ru-RU" b="1" dirty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организатора </a:t>
            </a:r>
            <a:r>
              <a:rPr lang="ru-RU" altLang="ru-RU" b="1" dirty="0" smtClean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  </a:t>
            </a:r>
          </a:p>
          <a:p>
            <a:pPr algn="l"/>
            <a:r>
              <a:rPr lang="ru-RU" altLang="ru-RU" b="1" dirty="0" smtClean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     коллективной </a:t>
            </a:r>
            <a:r>
              <a:rPr lang="ru-RU" altLang="ru-RU" b="1" dirty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и индивидуальной </a:t>
            </a:r>
            <a:r>
              <a:rPr lang="ru-RU" altLang="ru-RU" b="1" dirty="0" smtClean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 </a:t>
            </a:r>
          </a:p>
          <a:p>
            <a:pPr algn="l"/>
            <a:r>
              <a:rPr lang="ru-RU" altLang="ru-RU" b="1" dirty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 </a:t>
            </a:r>
            <a:r>
              <a:rPr lang="ru-RU" altLang="ru-RU" b="1" dirty="0" smtClean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    учебной </a:t>
            </a:r>
            <a:r>
              <a:rPr lang="ru-RU" altLang="ru-RU" b="1" dirty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деятельности;                                                            </a:t>
            </a:r>
          </a:p>
          <a:p>
            <a:pPr algn="l"/>
            <a:r>
              <a:rPr lang="ru-RU" altLang="ru-RU" b="1" dirty="0" smtClean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-   мастерство </a:t>
            </a:r>
            <a:r>
              <a:rPr lang="ru-RU" altLang="ru-RU" b="1" dirty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передачи знаний;</a:t>
            </a:r>
          </a:p>
          <a:p>
            <a:pPr marL="457200" indent="-457200" algn="l">
              <a:buFontTx/>
              <a:buChar char="-"/>
            </a:pPr>
            <a:r>
              <a:rPr lang="ru-RU" altLang="ru-RU" b="1" dirty="0" smtClean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мастерство </a:t>
            </a:r>
            <a:r>
              <a:rPr lang="ru-RU" altLang="ru-RU" b="1" dirty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формирования опыта </a:t>
            </a:r>
            <a:r>
              <a:rPr lang="ru-RU" altLang="ru-RU" b="1" dirty="0" smtClean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 </a:t>
            </a:r>
          </a:p>
          <a:p>
            <a:pPr algn="l"/>
            <a:r>
              <a:rPr lang="ru-RU" altLang="ru-RU" b="1" dirty="0" smtClean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     деятельности</a:t>
            </a:r>
            <a:r>
              <a:rPr lang="ru-RU" altLang="ru-RU" b="1" dirty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;</a:t>
            </a:r>
          </a:p>
          <a:p>
            <a:pPr marL="457200" indent="-457200" algn="l">
              <a:buFontTx/>
              <a:buChar char="-"/>
            </a:pPr>
            <a:r>
              <a:rPr lang="ru-RU" altLang="ru-RU" b="1" dirty="0" smtClean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мастерство </a:t>
            </a:r>
            <a:r>
              <a:rPr lang="ru-RU" altLang="ru-RU" b="1" dirty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владения педагогической </a:t>
            </a:r>
            <a:endParaRPr lang="ru-RU" altLang="ru-RU" b="1" dirty="0" smtClean="0">
              <a:solidFill>
                <a:srgbClr val="80008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</a:endParaRPr>
          </a:p>
          <a:p>
            <a:pPr algn="l"/>
            <a:r>
              <a:rPr lang="ru-RU" altLang="ru-RU" b="1" dirty="0" smtClean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     техникой</a:t>
            </a:r>
            <a:r>
              <a:rPr lang="ru-RU" altLang="ru-RU" b="1" dirty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, технологией.</a:t>
            </a:r>
          </a:p>
          <a:p>
            <a:pPr algn="l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884968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97" y="-297"/>
            <a:ext cx="9144793" cy="685859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353766"/>
            <a:ext cx="8229600" cy="1143000"/>
          </a:xfrm>
        </p:spPr>
        <p:txBody>
          <a:bodyPr>
            <a:normAutofit/>
          </a:bodyPr>
          <a:lstStyle/>
          <a:p>
            <a:r>
              <a:rPr lang="ru-RU" altLang="ru-RU" sz="2800" b="1" dirty="0">
                <a:solidFill>
                  <a:srgbClr val="FF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mbria" panose="02040503050406030204" pitchFamily="18" charset="0"/>
              </a:rPr>
              <a:t>Уровни профессионального развития классного руководителя, </a:t>
            </a:r>
            <a:r>
              <a:rPr lang="ru-RU" altLang="ru-RU" sz="2800" b="1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mbria" panose="02040503050406030204" pitchFamily="18" charset="0"/>
              </a:rPr>
              <a:t>педагога</a:t>
            </a:r>
            <a:endParaRPr lang="ru-RU" sz="2800" dirty="0">
              <a:solidFill>
                <a:srgbClr val="FF0066"/>
              </a:solidFill>
            </a:endParaRPr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86584340"/>
              </p:ext>
            </p:extLst>
          </p:nvPr>
        </p:nvGraphicFramePr>
        <p:xfrm>
          <a:off x="457200" y="16288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8475729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97" y="-297"/>
            <a:ext cx="9144793" cy="685859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30310" y="404664"/>
            <a:ext cx="7772400" cy="1152128"/>
          </a:xfrm>
        </p:spPr>
        <p:txBody>
          <a:bodyPr>
            <a:normAutofit/>
          </a:bodyPr>
          <a:lstStyle/>
          <a:p>
            <a:r>
              <a:rPr lang="ru-RU" altLang="ru-RU" sz="3200" b="1" dirty="0">
                <a:solidFill>
                  <a:srgbClr val="FF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mbria" panose="02040503050406030204" pitchFamily="18" charset="0"/>
                <a:ea typeface="+mn-ea"/>
                <a:cs typeface="+mn-cs"/>
              </a:rPr>
              <a:t>Педагогическая умелость</a:t>
            </a:r>
            <a:endParaRPr lang="ru-RU" sz="3200" dirty="0">
              <a:solidFill>
                <a:srgbClr val="FF0066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0705" y="1556792"/>
            <a:ext cx="7632848" cy="4154016"/>
          </a:xfrm>
        </p:spPr>
        <p:txBody>
          <a:bodyPr/>
          <a:lstStyle/>
          <a:p>
            <a:pPr marL="82550" lvl="0" algn="l" fontAlgn="base">
              <a:spcAft>
                <a:spcPct val="0"/>
              </a:spcAft>
            </a:pPr>
            <a:r>
              <a:rPr lang="ru-RU" altLang="ru-RU" sz="2800" b="1" dirty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достаточно хорошее владение педагогом системой обучающих и воспитательных умений и навыков, которые в своей совокупности позволяют ему осуществлять учебно-воспитательную деятельность на грамотном профессиональном уровне и добиваться более или менее успешного обучения и воспитания учащихся</a:t>
            </a:r>
          </a:p>
          <a:p>
            <a:endParaRPr lang="ru-RU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8873652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97" y="-297"/>
            <a:ext cx="9144793" cy="685859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altLang="ru-RU" sz="3200" b="1" dirty="0">
                <a:solidFill>
                  <a:srgbClr val="FF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mbria" panose="02040503050406030204" pitchFamily="18" charset="0"/>
              </a:rPr>
              <a:t>Педагогическая </a:t>
            </a:r>
            <a:r>
              <a:rPr lang="ru-RU" altLang="ru-RU" sz="3200" b="1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mbria" panose="02040503050406030204" pitchFamily="18" charset="0"/>
              </a:rPr>
              <a:t>техника</a:t>
            </a:r>
            <a:endParaRPr lang="ru-RU" sz="3200" dirty="0">
              <a:solidFill>
                <a:srgbClr val="FF0066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altLang="ru-RU" b="1" dirty="0">
                <a:solidFill>
                  <a:srgbClr val="800080"/>
                </a:solidFill>
                <a:latin typeface="Cambria" panose="02040503050406030204" pitchFamily="18" charset="0"/>
              </a:rPr>
              <a:t>Педагогическая техника </a:t>
            </a:r>
            <a:r>
              <a:rPr lang="ru-RU" altLang="ru-RU" b="1" dirty="0" smtClean="0">
                <a:solidFill>
                  <a:srgbClr val="800080"/>
                </a:solidFill>
                <a:latin typeface="Cambria" panose="02040503050406030204" pitchFamily="18" charset="0"/>
              </a:rPr>
              <a:t>– </a:t>
            </a:r>
          </a:p>
          <a:p>
            <a:pPr marL="0" indent="0" algn="ctr">
              <a:buNone/>
            </a:pPr>
            <a:r>
              <a:rPr lang="ru-RU" altLang="ru-RU" b="1" dirty="0" smtClean="0">
                <a:solidFill>
                  <a:srgbClr val="800080"/>
                </a:solidFill>
                <a:latin typeface="Cambria" panose="02040503050406030204" pitchFamily="18" charset="0"/>
              </a:rPr>
              <a:t>совокупность </a:t>
            </a:r>
            <a:r>
              <a:rPr lang="ru-RU" altLang="ru-RU" b="1" dirty="0">
                <a:solidFill>
                  <a:srgbClr val="800080"/>
                </a:solidFill>
                <a:latin typeface="Cambria" panose="02040503050406030204" pitchFamily="18" charset="0"/>
              </a:rPr>
              <a:t>различных профессиональных умений преподавателя</a:t>
            </a:r>
          </a:p>
          <a:p>
            <a:pPr algn="ctr"/>
            <a:endParaRPr lang="ru-RU" dirty="0">
              <a:solidFill>
                <a:srgbClr val="800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660340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97" y="-297"/>
            <a:ext cx="9144793" cy="685859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altLang="ru-RU" sz="3200" b="1" dirty="0">
                <a:solidFill>
                  <a:srgbClr val="FF00FF"/>
                </a:solidFill>
                <a:latin typeface="Cambria" panose="02040503050406030204" pitchFamily="18" charset="0"/>
              </a:rPr>
              <a:t>Педагогическое мастерство</a:t>
            </a:r>
            <a:endParaRPr lang="ru-RU" sz="3200" dirty="0">
              <a:solidFill>
                <a:srgbClr val="FF00FF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altLang="ru-RU" sz="2800" b="1" dirty="0">
                <a:solidFill>
                  <a:srgbClr val="800080"/>
                </a:solidFill>
              </a:rPr>
              <a:t>Доведенная до высокой степени совершенства обучающая и воспитательная </a:t>
            </a:r>
            <a:r>
              <a:rPr lang="ru-RU" altLang="ru-RU" sz="2800" b="1" i="1" dirty="0">
                <a:solidFill>
                  <a:srgbClr val="800080"/>
                </a:solidFill>
              </a:rPr>
              <a:t>умелость,</a:t>
            </a:r>
            <a:r>
              <a:rPr lang="ru-RU" altLang="ru-RU" sz="2800" b="1" dirty="0">
                <a:solidFill>
                  <a:srgbClr val="800080"/>
                </a:solidFill>
              </a:rPr>
              <a:t> отражающая особую </a:t>
            </a:r>
            <a:r>
              <a:rPr lang="ru-RU" altLang="ru-RU" sz="2800" b="1" dirty="0" err="1">
                <a:solidFill>
                  <a:srgbClr val="800080"/>
                </a:solidFill>
              </a:rPr>
              <a:t>отшлифованность</a:t>
            </a:r>
            <a:r>
              <a:rPr lang="ru-RU" altLang="ru-RU" sz="2800" b="1" dirty="0">
                <a:solidFill>
                  <a:srgbClr val="800080"/>
                </a:solidFill>
              </a:rPr>
              <a:t> методов и приемов применения психолого-педагогической теории на практике, благодаря  чему обеспечивается высокая эффективность учебно-воспитательного процесса</a:t>
            </a:r>
            <a:r>
              <a:rPr lang="ru-RU" altLang="ru-RU" sz="2800" b="1" dirty="0" smtClean="0">
                <a:solidFill>
                  <a:srgbClr val="800080"/>
                </a:solidFill>
              </a:rPr>
              <a:t>.</a:t>
            </a:r>
          </a:p>
          <a:p>
            <a:endParaRPr lang="ru-RU" dirty="0">
              <a:solidFill>
                <a:srgbClr val="800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247030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97" y="-297"/>
            <a:ext cx="9144793" cy="685859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altLang="ru-RU" sz="3200" b="1" dirty="0">
                <a:solidFill>
                  <a:srgbClr val="FF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mbria" panose="02040503050406030204" pitchFamily="18" charset="0"/>
              </a:rPr>
              <a:t>Педагогическое творчество</a:t>
            </a:r>
            <a:r>
              <a:rPr lang="ru-RU" sz="3200" dirty="0" smtClean="0">
                <a:solidFill>
                  <a:srgbClr val="FF0066"/>
                </a:solidFill>
              </a:rPr>
              <a:t> </a:t>
            </a:r>
            <a:endParaRPr lang="ru-RU" sz="3200" dirty="0">
              <a:solidFill>
                <a:srgbClr val="FF0066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65125" indent="-282575"/>
            <a:r>
              <a:rPr lang="ru-RU" altLang="ru-RU" sz="2800" b="1" dirty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это творчество, направленное на повышение эффективности воспитательного процесса.</a:t>
            </a:r>
          </a:p>
          <a:p>
            <a:pPr marL="365125" indent="-282575"/>
            <a:r>
              <a:rPr lang="ru-RU" altLang="ru-RU" sz="2800" b="1" dirty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характеризуется внесением в воспитательный процесс тех или иных инноваций, приемов и методов воспитания без какой-либо ломки педагогической системы.</a:t>
            </a:r>
          </a:p>
          <a:p>
            <a:endParaRPr lang="ru-RU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04506073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97" y="-297"/>
            <a:ext cx="9144793" cy="685859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altLang="ru-RU" sz="3200" b="1" dirty="0">
                <a:solidFill>
                  <a:srgbClr val="FF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mbria" panose="02040503050406030204" pitchFamily="18" charset="0"/>
              </a:rPr>
              <a:t>Педагогическое новаторство</a:t>
            </a:r>
            <a:endParaRPr lang="ru-RU" sz="3200" dirty="0">
              <a:solidFill>
                <a:srgbClr val="FF0066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altLang="ru-RU" b="1" dirty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</a:rPr>
              <a:t>Педагог-новатор – это автор новой педагогической системы, то есть совокупности взаимосвязанных идей и соответствующих технологий.</a:t>
            </a:r>
          </a:p>
          <a:p>
            <a:endParaRPr lang="ru-RU" dirty="0">
              <a:solidFill>
                <a:srgbClr val="800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153492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654</TotalTime>
  <Words>272</Words>
  <Application>Microsoft Office PowerPoint</Application>
  <PresentationFormat>Экран (4:3)</PresentationFormat>
  <Paragraphs>35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5" baseType="lpstr">
      <vt:lpstr>Adventure</vt:lpstr>
      <vt:lpstr>Arial</vt:lpstr>
      <vt:lpstr>Calibri</vt:lpstr>
      <vt:lpstr>Cambria</vt:lpstr>
      <vt:lpstr>Тема Office</vt:lpstr>
      <vt:lpstr>ГОКУ АО «Общеобразовательная школа при учреждениях исполнения наказания» ФКУ ИК-8</vt:lpstr>
      <vt:lpstr> Каждый классный руководитель -  творец, мастер интересных  форм работы. Мастер своего дела. </vt:lpstr>
      <vt:lpstr>Составляющие педагогического мастерства  </vt:lpstr>
      <vt:lpstr>Уровни профессионального развития классного руководителя, педагога</vt:lpstr>
      <vt:lpstr>Педагогическая умелость</vt:lpstr>
      <vt:lpstr>Педагогическая техника</vt:lpstr>
      <vt:lpstr>Педагогическое мастерство</vt:lpstr>
      <vt:lpstr>Педагогическое творчество </vt:lpstr>
      <vt:lpstr>Педагогическое новаторство</vt:lpstr>
      <vt:lpstr>Педагогический коллектив, его опыт, знания, сплоченность в дружной целеустремленной работе – вот главный источник успеха классного руководителя, его мастерства в организации коллектива и влияния коллектива на личность каждого школьника.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Сообщество. Экосистема. Биогеоценоз</dc:title>
  <dc:creator>Администратор</dc:creator>
  <cp:lastModifiedBy>Дмитрий Каленюк</cp:lastModifiedBy>
  <cp:revision>66</cp:revision>
  <dcterms:created xsi:type="dcterms:W3CDTF">2012-12-14T00:37:50Z</dcterms:created>
  <dcterms:modified xsi:type="dcterms:W3CDTF">2023-01-12T12:15:33Z</dcterms:modified>
</cp:coreProperties>
</file>