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21" Type="http://schemas.openxmlformats.org/officeDocument/2006/relationships/image" Target="../media/image4.png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20" Type="http://schemas.openxmlformats.org/officeDocument/2006/relationships/image" Target="../media/image3.png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2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Relationship Id="rId22" Type="http://schemas.openxmlformats.org/officeDocument/2006/relationships/image" Target="../media/image5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A0D5EE-2F2E-2648-932A-C7EBBF8135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1981200"/>
          </a:xfrm>
        </p:spPr>
        <p:txBody>
          <a:bodyPr/>
          <a:lstStyle/>
          <a:p>
            <a:pPr algn="ctr"/>
            <a:r>
              <a:rPr lang="ru-RU"/>
              <a:t>СЛР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9F89490-2578-0947-AC4B-9A5338CCCC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4955" y="3657600"/>
            <a:ext cx="8825658" cy="19812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3600"/>
              <a:t>Случаи, при которых реанимационные мероприятия могут быть прекращены или не осуществляться. </a:t>
            </a:r>
          </a:p>
        </p:txBody>
      </p:sp>
    </p:spTree>
    <p:extLst>
      <p:ext uri="{BB962C8B-B14F-4D97-AF65-F5344CB8AC3E}">
        <p14:creationId xmlns:p14="http://schemas.microsoft.com/office/powerpoint/2010/main" val="2278320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704EF3-6AD0-1E4E-974C-1C2D45763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СЛР прекращается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7553BF-D707-874E-B658-2CBB8B3D4C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/>
              <a:t>1. Пострадавший пришёл в себя. (При появлении признаков жизни у пострадавшего, СЛР должна быть прекращена) </a:t>
            </a:r>
          </a:p>
        </p:txBody>
      </p:sp>
    </p:spTree>
    <p:extLst>
      <p:ext uri="{BB962C8B-B14F-4D97-AF65-F5344CB8AC3E}">
        <p14:creationId xmlns:p14="http://schemas.microsoft.com/office/powerpoint/2010/main" val="2295535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6676D-55BC-7B47-AF00-517CC7991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СЛР прекращается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EE5E77-42D0-A448-AD55-B41388085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/>
              <a:t>2. Приезд скорой помощи (При приезде специалистов, контроль над ситуацией переходит в их руки) </a:t>
            </a:r>
          </a:p>
        </p:txBody>
      </p:sp>
    </p:spTree>
    <p:extLst>
      <p:ext uri="{BB962C8B-B14F-4D97-AF65-F5344CB8AC3E}">
        <p14:creationId xmlns:p14="http://schemas.microsoft.com/office/powerpoint/2010/main" val="1970480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F53EEA-1906-1940-ABB1-BA0987E18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СЛР прекращается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142C47C-E7A5-7B44-AF74-A6B5B9405F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/>
              <a:t>3. Усталость лица/лиц оказывающих первую помощь. ( к сожалению, человеческие возможности не безграничны) </a:t>
            </a:r>
          </a:p>
        </p:txBody>
      </p:sp>
    </p:spTree>
    <p:extLst>
      <p:ext uri="{BB962C8B-B14F-4D97-AF65-F5344CB8AC3E}">
        <p14:creationId xmlns:p14="http://schemas.microsoft.com/office/powerpoint/2010/main" val="4017724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882AC8-AE0E-EE46-8FA0-D5FFC1AE3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108042"/>
          </a:xfrm>
        </p:spPr>
        <p:txBody>
          <a:bodyPr/>
          <a:lstStyle/>
          <a:p>
            <a:r>
              <a:rPr lang="ru-RU"/>
              <a:t>СЛР может не проводиться при наличии следующих признаков  нежизнеспособности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B131FE-C4C0-7445-95D7-329BD7A6A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769577"/>
            <a:ext cx="8946541" cy="3478822"/>
          </a:xfrm>
        </p:spPr>
        <p:txBody>
          <a:bodyPr>
            <a:normAutofit/>
          </a:bodyPr>
          <a:lstStyle/>
          <a:p>
            <a:pPr algn="ctr"/>
            <a:r>
              <a:rPr lang="ru-RU" sz="3600"/>
              <a:t>1. Наличие травмы, несовместимой с жизнью</a:t>
            </a:r>
          </a:p>
        </p:txBody>
      </p:sp>
    </p:spTree>
    <p:extLst>
      <p:ext uri="{BB962C8B-B14F-4D97-AF65-F5344CB8AC3E}">
        <p14:creationId xmlns:p14="http://schemas.microsoft.com/office/powerpoint/2010/main" val="275694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240153-8EC1-E547-9612-526FE72DC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073" y="650545"/>
            <a:ext cx="9404723" cy="2228936"/>
          </a:xfrm>
        </p:spPr>
        <p:txBody>
          <a:bodyPr/>
          <a:lstStyle/>
          <a:p>
            <a:r>
              <a:rPr lang="ru-RU"/>
              <a:t>СЛР может не проводиться в случае наличия следующих признаков нежизнеспособности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94C24A-06BF-8D46-8992-1261E5ADC1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879481"/>
            <a:ext cx="8946541" cy="3368918"/>
          </a:xfrm>
        </p:spPr>
        <p:txBody>
          <a:bodyPr>
            <a:normAutofit/>
          </a:bodyPr>
          <a:lstStyle/>
          <a:p>
            <a:r>
              <a:rPr lang="ru-RU" sz="3600"/>
              <a:t>2. В случае наличия признаков явного разложения. </a:t>
            </a:r>
          </a:p>
        </p:txBody>
      </p:sp>
    </p:spTree>
    <p:extLst>
      <p:ext uri="{BB962C8B-B14F-4D97-AF65-F5344CB8AC3E}">
        <p14:creationId xmlns:p14="http://schemas.microsoft.com/office/powerpoint/2010/main" val="1095715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2CF756-B401-A64C-B187-F44BF6F07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239926"/>
          </a:xfrm>
        </p:spPr>
        <p:txBody>
          <a:bodyPr/>
          <a:lstStyle/>
          <a:p>
            <a:r>
              <a:rPr lang="ru-RU"/>
              <a:t>СЛР может не проводиться при наличии следующих признаков нежизнеспособности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F1129B-F94C-8C40-98E2-268A2C49B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901462"/>
            <a:ext cx="8946541" cy="3346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/>
              <a:t>3. Отсутствие признаков жизни – результат длительного неизлечимого заболевания </a:t>
            </a:r>
          </a:p>
        </p:txBody>
      </p:sp>
    </p:spTree>
    <p:extLst>
      <p:ext uri="{BB962C8B-B14F-4D97-AF65-F5344CB8AC3E}">
        <p14:creationId xmlns:p14="http://schemas.microsoft.com/office/powerpoint/2010/main" val="1102096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537947-096A-DE47-904B-F072947BA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2184974"/>
          </a:xfrm>
        </p:spPr>
        <p:txBody>
          <a:bodyPr/>
          <a:lstStyle/>
          <a:p>
            <a:r>
              <a:rPr lang="ru-RU"/>
              <a:t>СЛР может не проводиться при наличии следующих признаков нежизнеспособности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9904A0-2CC3-CE44-8010-A5EE35ECE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5132" y="2351942"/>
            <a:ext cx="11367358" cy="4506057"/>
          </a:xfrm>
        </p:spPr>
        <p:txBody>
          <a:bodyPr>
            <a:normAutofit/>
          </a:bodyPr>
          <a:lstStyle/>
          <a:p>
            <a:r>
              <a:rPr lang="ru-RU" sz="3600"/>
              <a:t>Наличия признаков биологической смерти:</a:t>
            </a:r>
          </a:p>
          <a:p>
            <a:r>
              <a:rPr lang="ru-RU" sz="3600"/>
              <a:t>Трупные пятна</a:t>
            </a:r>
          </a:p>
          <a:p>
            <a:r>
              <a:rPr lang="ru-RU" sz="3600"/>
              <a:t>Температура тела равна температуре окружающей среды</a:t>
            </a:r>
          </a:p>
          <a:p>
            <a:r>
              <a:rPr lang="ru-RU" sz="3600"/>
              <a:t>«Кошачий глаз» (при надавливании сбоку на глазное яблоко, зрачок становится линзообразным. И др. </a:t>
            </a:r>
          </a:p>
        </p:txBody>
      </p:sp>
    </p:spTree>
    <p:extLst>
      <p:ext uri="{BB962C8B-B14F-4D97-AF65-F5344CB8AC3E}">
        <p14:creationId xmlns:p14="http://schemas.microsoft.com/office/powerpoint/2010/main" val="219848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8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Ион</vt:lpstr>
      <vt:lpstr>СЛР</vt:lpstr>
      <vt:lpstr>СЛР прекращается</vt:lpstr>
      <vt:lpstr>СЛР прекращается</vt:lpstr>
      <vt:lpstr>СЛР прекращается</vt:lpstr>
      <vt:lpstr>СЛР может не проводиться при наличии следующих признаков  нежизнеспособности</vt:lpstr>
      <vt:lpstr>СЛР может не проводиться в случае наличия следующих признаков нежизнеспособности </vt:lpstr>
      <vt:lpstr>СЛР может не проводиться при наличии следующих признаков нежизнеспособности </vt:lpstr>
      <vt:lpstr>СЛР может не проводиться при наличии следующих признаков нежизнеспособности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СЛР</dc:title>
  <dc:creator>Неизвестный пользователь</dc:creator>
  <cp:lastModifiedBy>Неизвестный пользователь</cp:lastModifiedBy>
  <cp:revision>1</cp:revision>
  <dcterms:created xsi:type="dcterms:W3CDTF">2023-02-06T09:34:25Z</dcterms:created>
  <dcterms:modified xsi:type="dcterms:W3CDTF">2023-02-06T10:05:04Z</dcterms:modified>
</cp:coreProperties>
</file>