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23FDE25B-8FC6-43F0-AAF2-88E92795410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D18F6B87-DEA3-4BB8-B174-9A4499D0203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87039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E25B-8FC6-43F0-AAF2-88E92795410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6B87-DEA3-4BB8-B174-9A4499D02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402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E25B-8FC6-43F0-AAF2-88E92795410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6B87-DEA3-4BB8-B174-9A4499D02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488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E25B-8FC6-43F0-AAF2-88E92795410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6B87-DEA3-4BB8-B174-9A4499D02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545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E25B-8FC6-43F0-AAF2-88E92795410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6B87-DEA3-4BB8-B174-9A4499D0203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45584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E25B-8FC6-43F0-AAF2-88E92795410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6B87-DEA3-4BB8-B174-9A4499D02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08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E25B-8FC6-43F0-AAF2-88E92795410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6B87-DEA3-4BB8-B174-9A4499D02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887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E25B-8FC6-43F0-AAF2-88E92795410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6B87-DEA3-4BB8-B174-9A4499D02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573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E25B-8FC6-43F0-AAF2-88E92795410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6B87-DEA3-4BB8-B174-9A4499D02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732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E25B-8FC6-43F0-AAF2-88E92795410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6B87-DEA3-4BB8-B174-9A4499D02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602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DE25B-8FC6-43F0-AAF2-88E92795410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8F6B87-DEA3-4BB8-B174-9A4499D02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880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23FDE25B-8FC6-43F0-AAF2-88E927954108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D18F6B87-DEA3-4BB8-B174-9A4499D020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  <a:scene3d>
              <a:camera prst="perspectiveBelow"/>
              <a:lightRig rig="harsh" dir="t"/>
            </a:scene3d>
            <a:sp3d extrusionH="57150" prstMaterial="matte">
              <a:bevelT w="63500" h="12700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4000" b="1" spc="0" dirty="0" smtClean="0">
                <a:ln/>
                <a:solidFill>
                  <a:schemeClr val="accent3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reflection blurRad="6350" stA="60000" endA="900" endPos="60000" dist="29997" dir="5400000" sy="-100000" algn="bl" rotWithShape="0"/>
                </a:effectLst>
              </a:rPr>
              <a:t>Контрольное списывание</a:t>
            </a:r>
            <a:endParaRPr lang="ru-RU" sz="4000" b="1" spc="0" dirty="0">
              <a:ln/>
              <a:solidFill>
                <a:schemeClr val="accent3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Русский язык</a:t>
            </a:r>
          </a:p>
          <a:p>
            <a:r>
              <a:rPr lang="ru-RU" dirty="0" smtClean="0"/>
              <a:t>2 класс</a:t>
            </a:r>
          </a:p>
          <a:p>
            <a:r>
              <a:rPr lang="ru-RU" dirty="0" smtClean="0"/>
              <a:t>Учитель Буданова Е.В.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5421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Десятое февраля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4638" y="1828800"/>
            <a:ext cx="11025554" cy="43513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/>
              <a:t>Контрольное списывание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608599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perspectiveAbove"/>
              <a:lightRig rig="harsh" dir="t"/>
            </a:scene3d>
            <a:sp3d extrusionH="57150" prstMaterial="matte">
              <a:bevelT w="63500" h="12700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/>
                <a:solidFill>
                  <a:schemeClr val="accent3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Работа по теме урока</a:t>
            </a:r>
            <a:endParaRPr lang="ru-RU" b="1" spc="0" dirty="0">
              <a:ln/>
              <a:solidFill>
                <a:schemeClr val="accent3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715" y="1828800"/>
            <a:ext cx="11201400" cy="435133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400" dirty="0" smtClean="0"/>
              <a:t>К</a:t>
            </a:r>
            <a:r>
              <a:rPr lang="ru-RU" sz="4400" dirty="0" smtClean="0">
                <a:solidFill>
                  <a:srgbClr val="00B050"/>
                </a:solidFill>
              </a:rPr>
              <a:t>о</a:t>
            </a:r>
            <a:r>
              <a:rPr lang="ru-RU" sz="4400" dirty="0" smtClean="0"/>
              <a:t>раблик</a:t>
            </a:r>
          </a:p>
          <a:p>
            <a:pPr marL="0" indent="0">
              <a:buNone/>
            </a:pPr>
            <a:r>
              <a:rPr lang="ru-RU" sz="4400" dirty="0" smtClean="0"/>
              <a:t>Наступил тёплый апрель. Выдался ясный день. С крыш падает частая капель. На клёне надулись почки. Пушистые сугробы снега осели. Звонко бежит звонкий ручеёк. У Никиты в руках кораблик. Он спустил его на воду быстро мчит кораблик.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412630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perspectiveAbove"/>
              <a:lightRig rig="harsh" dir="t"/>
            </a:scene3d>
            <a:sp3d extrusionH="57150" prstMaterial="matte">
              <a:bevelT w="63500" h="12700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/>
                <a:solidFill>
                  <a:schemeClr val="accent3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Грамматическое задание</a:t>
            </a:r>
            <a:endParaRPr lang="ru-RU" b="1" spc="0" dirty="0">
              <a:ln/>
              <a:solidFill>
                <a:schemeClr val="accent3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808" y="1828800"/>
            <a:ext cx="10867292" cy="4351337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ru-RU" sz="3600" dirty="0" smtClean="0"/>
              <a:t>В первом предложении подчеркнуть главные члены.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В третьем предложении обозначить в словах ударение.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106246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perspectiveAbove"/>
              <a:lightRig rig="harsh" dir="t"/>
            </a:scene3d>
            <a:sp3d extrusionH="57150" prstMaterial="matte">
              <a:bevelT w="63500" h="12700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b="1" spc="0" dirty="0" smtClean="0">
                <a:ln/>
                <a:solidFill>
                  <a:schemeClr val="accent3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 Рефлексия</a:t>
            </a:r>
            <a:endParaRPr lang="ru-RU" b="1" spc="0" dirty="0">
              <a:ln/>
              <a:solidFill>
                <a:schemeClr val="accent3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2223" y="1828800"/>
            <a:ext cx="10647485" cy="435133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Какие умения мы совершенствовали на уроке?</a:t>
            </a:r>
          </a:p>
          <a:p>
            <a:r>
              <a:rPr lang="ru-RU" sz="3200" dirty="0" smtClean="0"/>
              <a:t>Кто не допустил ошибок?</a:t>
            </a:r>
          </a:p>
          <a:p>
            <a:r>
              <a:rPr lang="ru-RU" sz="3200" dirty="0" smtClean="0"/>
              <a:t>Кому удалось найти ошибки при проверке текста?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8893829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perspectiveAbove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b="1" spc="0" dirty="0">
                <a:ln/>
                <a:solidFill>
                  <a:srgbClr val="A7B789"/>
                </a:solidFill>
                <a:effectLst>
                  <a:glow rad="63500">
                    <a:srgbClr val="A7B789">
                      <a:satMod val="175000"/>
                      <a:alpha val="40000"/>
                    </a:srgbClr>
                  </a:glow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29997" dir="5400000" sy="-100000" algn="bl" rotWithShape="0"/>
                </a:effectLst>
              </a:rPr>
              <a:t>Подведение итогов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9131" y="1828800"/>
            <a:ext cx="6040315" cy="4351337"/>
          </a:xfrm>
        </p:spPr>
        <p:txBody>
          <a:bodyPr/>
          <a:lstStyle/>
          <a:p>
            <a:pPr lvl="0">
              <a:buClr>
                <a:srgbClr val="6F6F74"/>
              </a:buClr>
            </a:pPr>
            <a:r>
              <a:rPr lang="ru-RU" sz="3600" dirty="0">
                <a:solidFill>
                  <a:srgbClr val="000000"/>
                </a:solidFill>
              </a:rPr>
              <a:t>Над какими качествами характера надо работать, чтобы не допускать ошибок при списывании</a:t>
            </a:r>
            <a:r>
              <a:rPr lang="ru-RU" sz="3600" dirty="0" smtClean="0">
                <a:solidFill>
                  <a:srgbClr val="000000"/>
                </a:solidFill>
              </a:rPr>
              <a:t>?</a:t>
            </a:r>
          </a:p>
          <a:p>
            <a:pPr lvl="0">
              <a:buClr>
                <a:srgbClr val="6F6F74"/>
              </a:buClr>
            </a:pPr>
            <a:r>
              <a:rPr lang="ru-RU" sz="3600" dirty="0" smtClean="0">
                <a:solidFill>
                  <a:srgbClr val="000000"/>
                </a:solidFill>
              </a:rPr>
              <a:t>Кто доволен своей работой?</a:t>
            </a:r>
            <a:endParaRPr lang="ru-RU" sz="3600" dirty="0">
              <a:solidFill>
                <a:srgbClr val="000000"/>
              </a:solidFill>
            </a:endParaRP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257056" y="1828800"/>
            <a:ext cx="4904535" cy="400582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300" endPos="55500" dist="1016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  <p:extLst>
      <p:ext uri="{BB962C8B-B14F-4D97-AF65-F5344CB8AC3E}">
        <p14:creationId xmlns:p14="http://schemas.microsoft.com/office/powerpoint/2010/main" val="86427708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TM03457515[[fn=Вид]]</Template>
  <TotalTime>51</TotalTime>
  <Words>124</Words>
  <Application>Microsoft Office PowerPoint</Application>
  <PresentationFormat>Широкоэкранный</PresentationFormat>
  <Paragraphs>19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Schoolbook</vt:lpstr>
      <vt:lpstr>Wingdings 2</vt:lpstr>
      <vt:lpstr>View</vt:lpstr>
      <vt:lpstr>Контрольное списывание</vt:lpstr>
      <vt:lpstr>Десятое февраля</vt:lpstr>
      <vt:lpstr>Работа по теме урока</vt:lpstr>
      <vt:lpstr>Грамматическое задание</vt:lpstr>
      <vt:lpstr> Рефлексия</vt:lpstr>
      <vt:lpstr>Подведение итогов урока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Контрольное списывание</dc:title>
  <dc:creator>Елена Викторовна Буданова</dc:creator>
  <cp:lastModifiedBy>Елена Викторовна Буданова</cp:lastModifiedBy>
  <cp:revision>5</cp:revision>
  <dcterms:created xsi:type="dcterms:W3CDTF">2023-02-06T09:15:46Z</dcterms:created>
  <dcterms:modified xsi:type="dcterms:W3CDTF">2023-02-06T10:06:58Z</dcterms:modified>
</cp:coreProperties>
</file>