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59" r:id="rId5"/>
    <p:sldId id="261" r:id="rId6"/>
    <p:sldId id="260" r:id="rId7"/>
    <p:sldId id="262" r:id="rId8"/>
    <p:sldId id="263" r:id="rId9"/>
    <p:sldId id="265" r:id="rId10"/>
    <p:sldId id="264" r:id="rId11"/>
    <p:sldId id="266" r:id="rId12"/>
    <p:sldId id="269" r:id="rId13"/>
    <p:sldId id="270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80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/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Содержимое 12" descr="1620722247_1-phonoteka_org-p-fon-karta-kompas-1.jpg"/>
          <p:cNvPicPr>
            <a:picLocks noGrp="1" noChangeAspect="1"/>
          </p:cNvPicPr>
          <p:nvPr>
            <p:ph sz="quarter" idx="2"/>
          </p:nvPr>
        </p:nvPicPr>
        <p:blipFill>
          <a:blip r:embed="rId2">
            <a:lum bright="21000" contrast="-66000"/>
          </a:blip>
          <a:stretch>
            <a:fillRect/>
          </a:stretch>
        </p:blipFill>
        <p:spPr>
          <a:xfrm>
            <a:off x="1" y="214290"/>
            <a:ext cx="9128532" cy="6437660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60120" y="5357826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ru-RU" sz="6600" i="1" dirty="0" smtClean="0">
                <a:solidFill>
                  <a:schemeClr val="bg1">
                    <a:lumMod val="60000"/>
                    <a:lumOff val="40000"/>
                  </a:schemeClr>
                </a:solidFill>
              </a:rPr>
              <a:t/>
            </a:r>
            <a:br>
              <a:rPr lang="ru-RU" sz="6600" i="1" dirty="0" smtClean="0">
                <a:solidFill>
                  <a:schemeClr val="bg1">
                    <a:lumMod val="60000"/>
                    <a:lumOff val="40000"/>
                  </a:schemeClr>
                </a:solidFill>
              </a:rPr>
            </a:b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429124" y="571480"/>
            <a:ext cx="3931920" cy="792162"/>
          </a:xfrm>
        </p:spPr>
        <p:txBody>
          <a:bodyPr>
            <a:noAutofit/>
          </a:bodyPr>
          <a:lstStyle/>
          <a:p>
            <a:pPr algn="ctr"/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>
          <a:xfrm>
            <a:off x="1000100" y="2643182"/>
            <a:ext cx="3931920" cy="79216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4" name="Содержимое 13" descr="9gsMDVfl9SQ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143504" y="2428868"/>
            <a:ext cx="2786082" cy="38576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6" name="Прямоугольник с двумя вырезанными противолежащими углами 15"/>
          <p:cNvSpPr/>
          <p:nvPr/>
        </p:nvSpPr>
        <p:spPr>
          <a:xfrm>
            <a:off x="4214810" y="857232"/>
            <a:ext cx="4429156" cy="1428760"/>
          </a:xfrm>
          <a:prstGeom prst="snip2Diag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МБОУ «Губернаторский лицей №101 им. Ю. И. Латышева»</a:t>
            </a:r>
          </a:p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Учитель географии</a:t>
            </a:r>
          </a:p>
          <a:p>
            <a:pPr algn="ctr"/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Атареева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Кристина Николаевна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00034" y="2643182"/>
            <a:ext cx="456913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Детские конкурсы и </a:t>
            </a:r>
          </a:p>
          <a:p>
            <a:pPr algn="ctr"/>
            <a:r>
              <a:rPr lang="ru-RU" sz="36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олимпиады по </a:t>
            </a:r>
          </a:p>
          <a:p>
            <a:pPr algn="ctr"/>
            <a:r>
              <a:rPr lang="ru-RU" sz="36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географии</a:t>
            </a:r>
            <a:endParaRPr lang="ru-RU" sz="3600" b="1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571744"/>
            <a:ext cx="1714512" cy="1571636"/>
          </a:xfrm>
        </p:spPr>
        <p:txBody>
          <a:bodyPr>
            <a:noAutofit/>
          </a:bodyPr>
          <a:lstStyle/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00694" y="1571612"/>
            <a:ext cx="3247995" cy="4206112"/>
          </a:xfrm>
        </p:spPr>
        <p:txBody>
          <a:bodyPr>
            <a:normAutofit fontScale="92500" lnSpcReduction="10000"/>
          </a:bodyPr>
          <a:lstStyle/>
          <a:p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Северо-Кавказский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федеральный университет проводит олимпиады для школьников «45 параллель» по математике, химии, информатике, физике, русскому языку, географии, биологии, праву, обществознанию и экономике.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Участие могут принять учащиеся 5-11 классов. Олимпиада проводится в два этапа. Отборочный – в форме компьютерного тестирования по всем предметам.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7" name="Содержимое 6" descr="кав.pn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71472" y="2000240"/>
            <a:ext cx="4619299" cy="35719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1214414" y="642918"/>
            <a:ext cx="67151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Олимпиада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Северо-Кавказского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федерального университета «45 параллель»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714356"/>
            <a:ext cx="7796236" cy="9144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Открытая олимпиада вузов Томской области по географии</a:t>
            </a:r>
            <a:r>
              <a:rPr lang="ru-RU" b="0" dirty="0" smtClean="0"/>
              <a:t/>
            </a:r>
            <a:br>
              <a:rPr lang="ru-RU" b="0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929322" y="1643050"/>
            <a:ext cx="2971800" cy="4206112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https://www.tsu.ru/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643050"/>
            <a:ext cx="5080036" cy="28575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Содержимое 4" descr="ТОМС3.pn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3286116" y="3087094"/>
            <a:ext cx="5000660" cy="277079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Областные и городские творческие фестивали, конкурсы по географии и краеведению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ru-RU" sz="1800" dirty="0" smtClean="0">
                <a:solidFill>
                  <a:srgbClr val="C00000"/>
                </a:solidFill>
              </a:rPr>
              <a:t>Областной этнографический фестиваль</a:t>
            </a:r>
            <a:endParaRPr lang="ru-RU" sz="1800" dirty="0">
              <a:solidFill>
                <a:srgbClr val="C00000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half" idx="3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err="1" smtClean="0">
                <a:solidFill>
                  <a:srgbClr val="C00000"/>
                </a:solidFill>
              </a:rPr>
              <a:t>Брейн-ринг</a:t>
            </a:r>
            <a:r>
              <a:rPr lang="ru-RU" dirty="0" smtClean="0">
                <a:solidFill>
                  <a:srgbClr val="C00000"/>
                </a:solidFill>
              </a:rPr>
              <a:t> «Люби и знай Родной свой край»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5" name="Содержимое 4" descr="фес2.pn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928662" y="1571612"/>
            <a:ext cx="3305637" cy="33151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" name="Содержимое 9" descr="люб.pn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643438" y="1857364"/>
            <a:ext cx="3930650" cy="257861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Областные и городские творческие фестивали, конкурсы по географии и краеведению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Городская викторина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«О городе семи ветров»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>
            <a:normAutofit fontScale="92500" lnSpcReduction="1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Фотоконкурс «Самая красивая старина»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7" name="Содержимое 6" descr="ветра.pn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608013" y="1533935"/>
            <a:ext cx="3930650" cy="3317055"/>
          </a:xfrm>
        </p:spPr>
      </p:pic>
      <p:pic>
        <p:nvPicPr>
          <p:cNvPr id="9" name="Содержимое 8" descr="фото приз.pn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784332" y="1447800"/>
            <a:ext cx="3667912" cy="34893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Областные и городские творческие фестивали, конкурсы по географии и краеведению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изображение_viber_2022-11-17_13-09-37-298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500034" y="571480"/>
            <a:ext cx="3389719" cy="450059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Содержимое 7" descr="изображение_viber_2022-05-19_18-36-52-152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3571868" y="500042"/>
            <a:ext cx="2928958" cy="3874604"/>
          </a:xfrm>
        </p:spPr>
      </p:pic>
      <p:pic>
        <p:nvPicPr>
          <p:cNvPr id="9" name="Рисунок 8" descr="изображение_viber_2022-05-19_18-36-54-41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00760" y="1500174"/>
            <a:ext cx="2571768" cy="36706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928670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dirty="0" smtClean="0">
                <a:solidFill>
                  <a:srgbClr val="C00000"/>
                </a:solidFill>
              </a:rPr>
              <a:t>Перечневые олимпиады по географии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</a:b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Безымянный 1234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910" y="1500174"/>
            <a:ext cx="3500462" cy="4143404"/>
          </a:xfrm>
        </p:spPr>
      </p:pic>
      <p:sp>
        <p:nvSpPr>
          <p:cNvPr id="5" name="Прямоугольник 4"/>
          <p:cNvSpPr/>
          <p:nvPr/>
        </p:nvSpPr>
        <p:spPr>
          <a:xfrm>
            <a:off x="4643438" y="1643050"/>
            <a:ext cx="350044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Приказ Министерства просвещения Российской Федерации от 30.08.2022 № 788 "Об утверждении перечня олимпиад и иных интеллектуальных и (или) творческих конкурсов, мероприятий, направленных на развитие интеллектуальных и творческих способностей, способностей к занятиям физической культурой и спортом, интереса к научной (научно-исследовательской), инженерно-технической, изобретательской, творческой, физкультурно-спортивной деятельности, а также на пропаганду научных знаний, творческих и спортивных достижений, на 2022/23 учебный год"</a:t>
            </a:r>
          </a:p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(Зарегистрирован 03.10.2022 № 70342)</a:t>
            </a:r>
            <a:endParaRPr lang="ru-RU" sz="1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785794"/>
            <a:ext cx="8183880" cy="121444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dirty="0" smtClean="0">
                <a:solidFill>
                  <a:srgbClr val="C00000"/>
                </a:solidFill>
              </a:rPr>
              <a:t>Какие бывают олимпиады по географии и что они дают при поступлении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2"/>
          </p:nvPr>
        </p:nvSpPr>
        <p:spPr>
          <a:xfrm>
            <a:off x="428596" y="1714488"/>
            <a:ext cx="3931920" cy="4052902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Победа или призовое место на олимпиаде школьников — хороший шанс поступить со льготами в лучшие вузы страны. </a:t>
            </a:r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Всероссийская олимпиада школьников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 (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Всерос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) — это главная олимпиады России, её проводит Министерство просвещения РФ. Победа или призовое место на заключительном этапе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Всероса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позволяет без экзаменов поступить по профилю олимпиады в любой вуз России. 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Содержимое 9" descr="ёёёёёёёёёёёёёёёёёёёёёё.jpg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4429124" y="1857364"/>
            <a:ext cx="4190487" cy="32861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714356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«Юные таланты» по географии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28" y="1428736"/>
            <a:ext cx="3643338" cy="4286280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Отборочный этап олимпиады «Юные таланты» по географии стартовал и проходит до 2 февраля 2023 года. К участию приглашают школьников из 5-11 классов. Соревнование проводится в заочном формате. На выполнение заданий отводится 60 минут.</a:t>
            </a:r>
          </a:p>
          <a:p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Финал запланирован на 20-31 марта. </a:t>
            </a:r>
          </a:p>
          <a:p>
            <a:endParaRPr lang="ru-RU" dirty="0"/>
          </a:p>
        </p:txBody>
      </p:sp>
      <p:pic>
        <p:nvPicPr>
          <p:cNvPr id="4" name="Содержимое 3" descr="ол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1643050"/>
            <a:ext cx="4410811" cy="30003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714348" y="5214950"/>
            <a:ext cx="40291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https://olimpiada.ru/activity/211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928670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Московская олимпиада по географии</a:t>
            </a:r>
            <a:r>
              <a:rPr lang="ru-RU" b="0" dirty="0" smtClean="0"/>
              <a:t/>
            </a:r>
            <a:br>
              <a:rPr lang="ru-RU" b="0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42910" y="1643050"/>
            <a:ext cx="3931920" cy="969822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Проводится </a:t>
            </a: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ежегодно с 1953 </a:t>
            </a: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года для </a:t>
            </a: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школьников 5-11 классов. Отборочный этап проходит дистанционно, очный – в МГУ имени М. В. Ломоносова и на других площадках</a:t>
            </a: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12080" y="1643050"/>
            <a:ext cx="3574762" cy="4389120"/>
          </a:xfrm>
        </p:spPr>
        <p:txBody>
          <a:bodyPr>
            <a:normAutofit fontScale="70000" lnSpcReduction="20000"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Задания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московской олимпиады по географии основаны на базовой школьной программе и для их решения не нужны углубленные знания предмета. При этом задания в основном аналитического характера, тесты исключаются. Это позволяет отследить ход рассуждений участника. При решении задач очного этапа разрешено использовать школьные атласы.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7" descr="Безымянный3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86" y="2714620"/>
            <a:ext cx="3930650" cy="21673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714348" y="514351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http://www.geogr.msu.ru/abiturient/pk/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285860"/>
            <a:ext cx="5572132" cy="9144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Олимпиада школьников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Ломоносов» по географии</a:t>
            </a:r>
            <a:r>
              <a:rPr lang="ru-RU" b="0" dirty="0" smtClean="0"/>
              <a:t/>
            </a:r>
            <a:br>
              <a:rPr lang="ru-RU" b="0" dirty="0" smtClean="0"/>
            </a:b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idx="2"/>
          </p:nvPr>
        </p:nvSpPr>
        <p:spPr>
          <a:xfrm>
            <a:off x="5143504" y="1142984"/>
            <a:ext cx="3257552" cy="4491864"/>
          </a:xfrm>
        </p:spPr>
        <p:txBody>
          <a:bodyPr>
            <a:normAutofit/>
          </a:bodyPr>
          <a:lstStyle/>
          <a:p>
            <a:pPr algn="just"/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Состязание проводится в два этапа: отборочный, заочный, и заключительный. Финал проходит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очно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 географическом факультете МГУ и других площадках.</a:t>
            </a:r>
          </a:p>
          <a:p>
            <a:pPr algn="just"/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Задания носят творческий характер, при этом часть из них представлена в виде тестовых вопросов. Для подготовки организаторы советуют использовать знания школьного курса географии, материалы прошлых олимпиад, а также содержание методических пособий, разработанных преподавателями университета.</a:t>
            </a:r>
          </a:p>
          <a:p>
            <a:endParaRPr lang="ru-RU" dirty="0"/>
          </a:p>
        </p:txBody>
      </p:sp>
      <p:pic>
        <p:nvPicPr>
          <p:cNvPr id="8" name="Содержимое 7" descr="1620722247_1-phonoteka_org-p-fon-karta-kompas-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42910" y="2071678"/>
            <a:ext cx="3937028" cy="221457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500034" y="471488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http://www.geogr.msu.ru/abiturient/school/lom/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642918"/>
            <a:ext cx="6429420" cy="9144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Олимпиада СПбГУ по географии</a:t>
            </a:r>
            <a:r>
              <a:rPr lang="ru-RU" b="0" dirty="0" smtClean="0"/>
              <a:t/>
            </a:r>
            <a:br>
              <a:rPr lang="ru-RU" b="0" dirty="0" smtClean="0"/>
            </a:b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2"/>
          </p:nvPr>
        </p:nvSpPr>
        <p:spPr>
          <a:xfrm>
            <a:off x="5429256" y="1643050"/>
            <a:ext cx="2971800" cy="4206112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Состязание проходит в два этапа. Отбор проводится дистанционно. Для участия нужно зарегистрироваться и в удобное время приступить к решению заданий. Длительность их выполнения – один астрономический час.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спб.pn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2428868"/>
            <a:ext cx="4645544" cy="29289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1500166" y="1857364"/>
            <a:ext cx="20762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https://spbu.ru/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00034" y="785794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Герценовская</a:t>
            </a:r>
            <a:r>
              <a:rPr lang="ru-RU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олимпиада школьников по географии</a:t>
            </a:r>
            <a:r>
              <a:rPr lang="ru-RU" b="0" dirty="0" smtClean="0"/>
              <a:t/>
            </a:r>
            <a:br>
              <a:rPr lang="ru-RU" b="0" dirty="0" smtClean="0"/>
            </a:b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500034" y="3643314"/>
            <a:ext cx="8072494" cy="1960228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Отборочный этап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Герценовских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олимпиад школьников по географии и «Первый успех» продлен до 28 февраля 2023 года. К участию приглашают учеников 8-11 классов. Регистрация открыта на сайте организаторов.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герц.pn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2000232" y="1428736"/>
            <a:ext cx="5072098" cy="219319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4572000" y="5643578"/>
            <a:ext cx="37488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u="sng" dirty="0" smtClean="0">
                <a:hlinkClick r:id="rId3"/>
              </a:rPr>
              <a:t>https://</a:t>
            </a:r>
            <a:r>
              <a:rPr lang="en-US" u="sng" dirty="0" smtClean="0">
                <a:hlinkClick r:id="rId3"/>
              </a:rPr>
              <a:t>www</a:t>
            </a:r>
            <a:r>
              <a:rPr lang="en-US" u="sng" dirty="0" smtClean="0"/>
              <a:t>.herzen.spb.ru</a:t>
            </a:r>
            <a:r>
              <a:rPr lang="en-US" u="sng" dirty="0" smtClean="0"/>
              <a:t>/</a:t>
            </a:r>
            <a:endParaRPr lang="ru-RU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57158" y="857232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Олимпиада «Покори Воробьевы горы!» по географии</a:t>
            </a:r>
            <a:r>
              <a:rPr lang="ru-RU" b="0" dirty="0" smtClean="0"/>
              <a:t/>
            </a:r>
            <a:br>
              <a:rPr lang="ru-RU" b="0" dirty="0" smtClean="0"/>
            </a:b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285720" y="1285860"/>
            <a:ext cx="5000660" cy="1285884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1600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МГУ имени М. В. Ломоносова и издательский дом «Московский Комсомолец» ежегодно проводят олимпиаду «Покори Воробьевы горы!» по географии. К участию приглашаются школьники 5-11 классов.</a:t>
            </a:r>
            <a:endParaRPr lang="ru-RU" sz="1200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5214942" y="1428736"/>
            <a:ext cx="3074664" cy="2603170"/>
          </a:xfrm>
        </p:spPr>
        <p:txBody>
          <a:bodyPr>
            <a:noAutofit/>
          </a:bodyPr>
          <a:lstStyle/>
          <a:p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Олимпиада проходит в два этапа. Задания отборочного этапа размещаются в личных кабинетах участников, выполнять их можно дистанционно. Заключительный этап проводится </a:t>
            </a:r>
            <a:r>
              <a:rPr lang="ru-RU" sz="1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очно</a:t>
            </a: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МГУ имени М. В. Ломоносова и на региональных площадках. На него приглашаются победители и призеры первого этапа.</a:t>
            </a:r>
            <a:endParaRPr lang="ru-RU" sz="1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4" descr="горы.png"/>
          <p:cNvPicPr>
            <a:picLocks noChangeAspect="1"/>
          </p:cNvPicPr>
          <p:nvPr/>
        </p:nvPicPr>
        <p:blipFill>
          <a:blip r:embed="rId2"/>
          <a:srcRect l="17501" t="8575" r="17639"/>
          <a:stretch>
            <a:fillRect/>
          </a:stretch>
        </p:blipFill>
        <p:spPr>
          <a:xfrm>
            <a:off x="857224" y="2500306"/>
            <a:ext cx="4071966" cy="322861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357290" y="5786454"/>
            <a:ext cx="26550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https://www.msu.ru/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117</TotalTime>
  <Words>656</Words>
  <PresentationFormat>Экран (4:3)</PresentationFormat>
  <Paragraphs>49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Аспект</vt:lpstr>
      <vt:lpstr> </vt:lpstr>
      <vt:lpstr>Перечневые олимпиады по географии </vt:lpstr>
      <vt:lpstr>Какие бывают олимпиады по географии и что они дают при поступлении </vt:lpstr>
      <vt:lpstr>«Юные таланты» по географии </vt:lpstr>
      <vt:lpstr>Московская олимпиада по географии </vt:lpstr>
      <vt:lpstr>Олимпиада школьников  «Ломоносов» по географии </vt:lpstr>
      <vt:lpstr>Олимпиада СПбГУ по географии </vt:lpstr>
      <vt:lpstr>Герценовская олимпиада школьников по географии </vt:lpstr>
      <vt:lpstr>Олимпиада «Покори Воробьевы горы!» по географии </vt:lpstr>
      <vt:lpstr>Слайд 10</vt:lpstr>
      <vt:lpstr>Открытая олимпиада вузов Томской области по географии </vt:lpstr>
      <vt:lpstr>Областные и городские творческие фестивали, конкурсы по географии и краеведению</vt:lpstr>
      <vt:lpstr>Областные и городские творческие фестивали, конкурсы по географии и краеведению</vt:lpstr>
      <vt:lpstr>Областные и городские творческие фестивали, конкурсы по географии и краеведению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 a</dc:creator>
  <cp:lastModifiedBy>Nadvodnikovy</cp:lastModifiedBy>
  <cp:revision>16</cp:revision>
  <dcterms:created xsi:type="dcterms:W3CDTF">2023-01-30T17:26:28Z</dcterms:created>
  <dcterms:modified xsi:type="dcterms:W3CDTF">2023-01-30T19:34:42Z</dcterms:modified>
</cp:coreProperties>
</file>