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3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-394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48EC6-D84C-4327-A19A-9439E314F5EC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E9F83-7EA5-4E36-A713-BAB32B48F2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065080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48EC6-D84C-4327-A19A-9439E314F5EC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E9F83-7EA5-4E36-A713-BAB32B48F2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2124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48EC6-D84C-4327-A19A-9439E314F5EC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E9F83-7EA5-4E36-A713-BAB32B48F2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64952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48EC6-D84C-4327-A19A-9439E314F5EC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E9F83-7EA5-4E36-A713-BAB32B48F2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21838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48EC6-D84C-4327-A19A-9439E314F5EC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E9F83-7EA5-4E36-A713-BAB32B48F2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632954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48EC6-D84C-4327-A19A-9439E314F5EC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E9F83-7EA5-4E36-A713-BAB32B48F2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70530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48EC6-D84C-4327-A19A-9439E314F5EC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E9F83-7EA5-4E36-A713-BAB32B48F2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37011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48EC6-D84C-4327-A19A-9439E314F5EC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E9F83-7EA5-4E36-A713-BAB32B48F2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84164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48EC6-D84C-4327-A19A-9439E314F5EC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E9F83-7EA5-4E36-A713-BAB32B48F2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93614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48EC6-D84C-4327-A19A-9439E314F5EC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E9F83-7EA5-4E36-A713-BAB32B48F2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869533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48EC6-D84C-4327-A19A-9439E314F5EC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E9F83-7EA5-4E36-A713-BAB32B48F2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00511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75000"/>
              </a:schemeClr>
            </a:gs>
            <a:gs pos="8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848EC6-D84C-4327-A19A-9439E314F5EC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5E9F83-7EA5-4E36-A713-BAB32B48F2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6403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64675" y="1687213"/>
            <a:ext cx="8144134" cy="2696621"/>
          </a:xfrm>
          <a:effectLst>
            <a:glow rad="139700">
              <a:schemeClr val="accent6">
                <a:satMod val="175000"/>
                <a:alpha val="40000"/>
              </a:schemeClr>
            </a:glow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perspectiveRelaxedModerately"/>
            <a:lightRig rig="threePt" dir="t"/>
          </a:scene3d>
        </p:spPr>
        <p:txBody>
          <a:bodyPr>
            <a:noAutofit/>
          </a:bodyPr>
          <a:lstStyle/>
          <a:p>
            <a:r>
              <a:rPr lang="ru-RU" sz="9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Природа вокруг нас</a:t>
            </a:r>
            <a:endParaRPr lang="ru-RU" sz="9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91788" y="4725758"/>
            <a:ext cx="9144000" cy="1655762"/>
          </a:xfrm>
        </p:spPr>
        <p:txBody>
          <a:bodyPr>
            <a:normAutofit/>
          </a:bodyPr>
          <a:lstStyle/>
          <a:p>
            <a:pPr algn="r"/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2362700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4981" y="25495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Осень </a:t>
            </a:r>
            <a:endParaRPr lang="ru-RU" sz="5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4981" y="1580519"/>
            <a:ext cx="3899053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Осенние месяца: сентябрь, октябрь, ноябрь. Осенью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погода в основном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пасмурная,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 температура воздуха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снижается. Ночи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становятся длиннее, а дни — короче.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Идут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частые дожди, на землю опускаются туманы.</a:t>
            </a:r>
          </a:p>
        </p:txBody>
      </p:sp>
      <p:sp>
        <p:nvSpPr>
          <p:cNvPr id="4" name="AutoShape 2" descr="https://funart.pro/uploads/posts/2022-08/thumbs/1660710969_34-funart-pro-p-gribnoi-les-priroda-krasivo-foto-3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/>
          <a:srcRect r="15863"/>
          <a:stretch/>
        </p:blipFill>
        <p:spPr>
          <a:xfrm>
            <a:off x="5522759" y="1580519"/>
            <a:ext cx="5687822" cy="4506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95545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5253"/>
            <a:ext cx="121920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основном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осенью растут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ясени и вязы, дубы и липы, березы и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ольха. В траве и 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почве обитает множество мелких насекомых и их личинок, а также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мыши. Животный 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мир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очень разнообразен, но интересен. Составляют его колючие ежики, быстрые белки, лисы и волки, дикие кабаны и лоси, лесные куницы и бурундуки, барсуки и хорьки.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/>
          <a:srcRect l="1164" t="17672" r="4017" b="5220"/>
          <a:stretch/>
        </p:blipFill>
        <p:spPr>
          <a:xfrm>
            <a:off x="1961003" y="1684132"/>
            <a:ext cx="8482988" cy="5173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596989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07615" y="234109"/>
            <a:ext cx="8505022" cy="63787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842720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9822" y="495758"/>
            <a:ext cx="10267719" cy="1604383"/>
          </a:xfrm>
        </p:spPr>
        <p:txBody>
          <a:bodyPr>
            <a:normAutofit/>
          </a:bodyPr>
          <a:lstStyle/>
          <a:p>
            <a:pPr algn="ctr"/>
            <a:r>
              <a:rPr lang="ru-RU" sz="25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Природа - это все то, что окружает человека и сделано не его </a:t>
            </a:r>
            <a:r>
              <a:rPr lang="ru-RU" sz="25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руками.</a:t>
            </a:r>
            <a:br>
              <a:rPr lang="ru-RU" sz="25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5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Природа - мать человека, она его создала и она влияет на его </a:t>
            </a:r>
            <a:r>
              <a:rPr lang="ru-RU" sz="25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жизнь. </a:t>
            </a:r>
            <a:r>
              <a:rPr lang="ru-RU" sz="25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Так, природа дает здоровье человеку, воздух, которым он дышит, землю по которой он </a:t>
            </a:r>
            <a:r>
              <a:rPr lang="ru-RU" sz="25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ходит.</a:t>
            </a:r>
            <a:endParaRPr lang="ru-RU" sz="25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353" r="34507" b="34411"/>
          <a:stretch/>
        </p:blipFill>
        <p:spPr>
          <a:xfrm>
            <a:off x="2787266" y="2100141"/>
            <a:ext cx="7755875" cy="45187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911906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3284" y="13262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четыре времени года. Зима, весна, лето, осень. О каждом я 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емного расскажу. 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13699" y="1458190"/>
            <a:ext cx="7403178" cy="49663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866803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2436" y="0"/>
            <a:ext cx="10515600" cy="1325563"/>
          </a:xfrm>
        </p:spPr>
        <p:txBody>
          <a:bodyPr/>
          <a:lstStyle/>
          <a:p>
            <a:pPr algn="ctr"/>
            <a:r>
              <a:rPr lang="ru-RU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Зима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5575" y="1676785"/>
            <a:ext cx="493555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Зима</a:t>
            </a: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— это в первую очередь </a:t>
            </a: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снег. Зимние месяцы: декабрь, январь, февраль. Зимой солнце поднимается невысоко над горизонтом: дни короткие, а ночи длинные. Из-за этого земля получает мало тепла.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utoShape 2" descr="https://vsegda-pomnim.com/uploads/posts/2022-04/1649115686_2-vsegda-pomnim-com-p-peizazhi-prirodi-zima-foto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/>
          <a:srcRect l="10412" r="9545"/>
          <a:stretch/>
        </p:blipFill>
        <p:spPr>
          <a:xfrm>
            <a:off x="5777429" y="1325563"/>
            <a:ext cx="5884844" cy="46109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115453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" y="89322"/>
            <a:ext cx="11931267" cy="568787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Спят </a:t>
            </a:r>
            <a:r>
              <a:rPr lang="ru-RU" sz="2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медведи и барсуки в своих зимних </a:t>
            </a:r>
            <a:r>
              <a:rPr lang="ru-RU" sz="2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спальнях. </a:t>
            </a:r>
            <a:r>
              <a:rPr lang="ru-RU" sz="2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Все стихло, только голоса </a:t>
            </a:r>
            <a:r>
              <a:rPr lang="ru-RU" sz="2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птиц</a:t>
            </a:r>
            <a:r>
              <a:rPr lang="ru-RU" sz="2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рассказывают о жизни зимнего леса. Зимой меняется окраска шерсти у зверей – зайца, лисы. Некоторые животные не запасают корм на зиму – это ёж, медведь, барсук. Они проводят время в глубоком снегу. Жир зверей – запас пищи , он лежит под кожей, и когда зверь не ест, проникает в кровь, а та разносит пищу по всем органам. </a:t>
            </a:r>
          </a:p>
        </p:txBody>
      </p:sp>
      <p:sp>
        <p:nvSpPr>
          <p:cNvPr id="4" name="AutoShape 2" descr="https://i.ytimg.com/vi/x4Djfhe87e4/maxresdefaul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50596" y="2324560"/>
            <a:ext cx="7589397" cy="42690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175354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Весна  </a:t>
            </a:r>
            <a:endParaRPr lang="ru-RU" sz="5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5660" y="1583254"/>
            <a:ext cx="5044807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Весна – 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пора пробуждения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природы. Весенние месяца: это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март, апрель и май.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Мы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все с нетерпением ждём наступления весны, радует всё и тёплые мартовские лучи солнца и тающий апрельский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снег, и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майское пробуждение природы радует нас первыми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листочками.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https://stihi.ru/pics/2019/01/25/161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64077" y="1583254"/>
            <a:ext cx="4989723" cy="49897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452759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4133" y="217162"/>
            <a:ext cx="1122527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Весной </a:t>
            </a: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лесу можно 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есть только побеги </a:t>
            </a: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сосны и цветы 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мать-и-мачехи. </a:t>
            </a: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Вырастают подснежники. Также 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появляется возможность собирать и пить березовый сок. </a:t>
            </a: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Ближе 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 концу весны появляются грибы строчки и </a:t>
            </a: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сморчки. 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l="3574" t="29557" b="1848"/>
          <a:stretch/>
        </p:blipFill>
        <p:spPr>
          <a:xfrm>
            <a:off x="1806767" y="1961003"/>
            <a:ext cx="8817166" cy="47042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9723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Лето </a:t>
            </a:r>
            <a:endParaRPr lang="ru-RU" sz="5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6677" y="1605288"/>
            <a:ext cx="4791419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Лето - это самое теплое время года, когда природа цветет и благоухает, радуется солнцу и освежается дождями. Лето состоит из трех месяцев: июнь, июль и август. </a:t>
            </a: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Нарастающий теплый 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июнь, грозовой жаркий июль и плодоносный август.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r="18206"/>
          <a:stretch/>
        </p:blipFill>
        <p:spPr>
          <a:xfrm>
            <a:off x="5629619" y="1605288"/>
            <a:ext cx="5932921" cy="45334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910586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135" y="151061"/>
            <a:ext cx="1201573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Много что растет в лесу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Грибы - Маслята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Лисички, Сыроежки, в лесу много разновидностей грибов. Вначале июля собирают дикую малину, земляника тоже растет на полянах и в лесу и около леса.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Также 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зиму заготавливают травы для чая -Липовые соцветия, Иван-чай, Душицу, Чабрец . Ближе к осени ходят собирать орехи. </a:t>
            </a:r>
          </a:p>
        </p:txBody>
      </p:sp>
      <p:sp>
        <p:nvSpPr>
          <p:cNvPr id="4" name="AutoShape 2" descr="https://funart.pro/uploads/posts/2022-08/thumbs/1660710969_34-funart-pro-p-gribnoi-les-priroda-krasivo-foto-3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/>
          <a:srcRect t="17831" r="1843"/>
          <a:stretch/>
        </p:blipFill>
        <p:spPr>
          <a:xfrm>
            <a:off x="2230457" y="2057694"/>
            <a:ext cx="8037264" cy="44854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141084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</TotalTime>
  <Words>52</Words>
  <Application>Microsoft Office PowerPoint</Application>
  <PresentationFormat>Произвольный</PresentationFormat>
  <Paragraphs>15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Природа вокруг нас</vt:lpstr>
      <vt:lpstr>Природа - это все то, что окружает человека и сделано не его руками.  Природа - мать человека, она его создала и она влияет на его жизнь. Так, природа дает здоровье человеку, воздух, которым он дышит, землю по которой он ходит.</vt:lpstr>
      <vt:lpstr>Существует четыре времени года. Зима, весна, лето, осень. О каждом я немного расскажу. </vt:lpstr>
      <vt:lpstr>Зима </vt:lpstr>
      <vt:lpstr>Слайд 5</vt:lpstr>
      <vt:lpstr>Весна  </vt:lpstr>
      <vt:lpstr>Слайд 7</vt:lpstr>
      <vt:lpstr>Лето </vt:lpstr>
      <vt:lpstr>Слайд 9</vt:lpstr>
      <vt:lpstr>Осень </vt:lpstr>
      <vt:lpstr>Слайд 11</vt:lpstr>
      <vt:lpstr>Слайд 12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Природа вокруг нас</dc:title>
  <dc:creator>Ангелина</dc:creator>
  <cp:lastModifiedBy>школа</cp:lastModifiedBy>
  <cp:revision>9</cp:revision>
  <dcterms:created xsi:type="dcterms:W3CDTF">2023-01-30T17:03:52Z</dcterms:created>
  <dcterms:modified xsi:type="dcterms:W3CDTF">2023-02-06T10:24:59Z</dcterms:modified>
</cp:coreProperties>
</file>