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officeDocument/2006/relationships/extended-properties" Target="docProps/app.xml"/><Relationship Id="rId3" Type="http://schemas.openxmlformats.org/package/2006/relationships/metadata/core-properties" Target="docProps/core.xml"/><Relationship Id="rId4" Type="http://schemas.openxmlformats.org/officeDocument/2006/relationships/custom-properties" Target="docProps/custom.xml"/></Relationships>
</file>

<file path=ppt/presentation.xml><?xml version="1.0" encoding="utf-8"?>
<p:presentation xmlns:p="http://schemas.openxmlformats.org/presentationml/2006/main" xmlns:r="http://schemas.openxmlformats.org/officeDocument/2006/relationships" xmlns:a="http://schemas.openxmlformats.org/drawingml/2006/main" autoCompressPictures="0">
  <p:sldMasterIdLst>
    <p:sldMasterId id="2147483648" r:id="rId1"/>
  </p:sldMasterIdLst>
  <p:notesMasterIdLst>
    <p:notesMasterId r:id="rId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type="screen16x9" cy="6858000" cx="12192000"/>
  <p:notesSz cx="6858000" cy="9144000"/>
  <p:defaultTextStyle>
    <a:defPPr>
      <a:defRPr lang="en-US"/>
    </a:defPPr>
    <a:lvl1pPr algn="l" defTabSz="457200" eaLnBrk="1" hangingPunct="1" latinLnBrk="0" marL="0" rtl="0">
      <a:defRPr sz="1800" kern="1200">
        <a:solidFill>
          <a:schemeClr val="tx1"/>
        </a:solidFill>
        <a:latin typeface="+mn-lt"/>
        <a:ea typeface="+mn-ea"/>
        <a:cs typeface="+mn-cs"/>
      </a:defRPr>
    </a:lvl1pPr>
    <a:lvl2pPr algn="l" defTabSz="457200" eaLnBrk="1" hangingPunct="1" latinLnBrk="0" marL="457200" rtl="0">
      <a:defRPr sz="1800" kern="1200">
        <a:solidFill>
          <a:schemeClr val="tx1"/>
        </a:solidFill>
        <a:latin typeface="+mn-lt"/>
        <a:ea typeface="+mn-ea"/>
        <a:cs typeface="+mn-cs"/>
      </a:defRPr>
    </a:lvl2pPr>
    <a:lvl3pPr algn="l" defTabSz="457200" eaLnBrk="1" hangingPunct="1" latinLnBrk="0" marL="914400" rtl="0">
      <a:defRPr sz="1800" kern="1200">
        <a:solidFill>
          <a:schemeClr val="tx1"/>
        </a:solidFill>
        <a:latin typeface="+mn-lt"/>
        <a:ea typeface="+mn-ea"/>
        <a:cs typeface="+mn-cs"/>
      </a:defRPr>
    </a:lvl3pPr>
    <a:lvl4pPr algn="l" defTabSz="457200" eaLnBrk="1" hangingPunct="1" latinLnBrk="0" marL="1371600" rtl="0">
      <a:defRPr sz="1800" kern="1200">
        <a:solidFill>
          <a:schemeClr val="tx1"/>
        </a:solidFill>
        <a:latin typeface="+mn-lt"/>
        <a:ea typeface="+mn-ea"/>
        <a:cs typeface="+mn-cs"/>
      </a:defRPr>
    </a:lvl4pPr>
    <a:lvl5pPr algn="l" defTabSz="457200" eaLnBrk="1" hangingPunct="1" latinLnBrk="0" marL="1828800" rtl="0">
      <a:defRPr sz="1800" kern="1200">
        <a:solidFill>
          <a:schemeClr val="tx1"/>
        </a:solidFill>
        <a:latin typeface="+mn-lt"/>
        <a:ea typeface="+mn-ea"/>
        <a:cs typeface="+mn-cs"/>
      </a:defRPr>
    </a:lvl5pPr>
    <a:lvl6pPr algn="l" defTabSz="457200" eaLnBrk="1" hangingPunct="1" latinLnBrk="0" marL="2286000" rtl="0">
      <a:defRPr sz="1800" kern="1200">
        <a:solidFill>
          <a:schemeClr val="tx1"/>
        </a:solidFill>
        <a:latin typeface="+mn-lt"/>
        <a:ea typeface="+mn-ea"/>
        <a:cs typeface="+mn-cs"/>
      </a:defRPr>
    </a:lvl6pPr>
    <a:lvl7pPr algn="l" defTabSz="457200" eaLnBrk="1" hangingPunct="1" latinLnBrk="0" marL="2743200" rtl="0">
      <a:defRPr sz="1800" kern="1200">
        <a:solidFill>
          <a:schemeClr val="tx1"/>
        </a:solidFill>
        <a:latin typeface="+mn-lt"/>
        <a:ea typeface="+mn-ea"/>
        <a:cs typeface="+mn-cs"/>
      </a:defRPr>
    </a:lvl7pPr>
    <a:lvl8pPr algn="l" defTabSz="457200" eaLnBrk="1" hangingPunct="1" latinLnBrk="0" marL="3200400" rtl="0">
      <a:defRPr sz="1800" kern="1200">
        <a:solidFill>
          <a:schemeClr val="tx1"/>
        </a:solidFill>
        <a:latin typeface="+mn-lt"/>
        <a:ea typeface="+mn-ea"/>
        <a:cs typeface="+mn-cs"/>
      </a:defRPr>
    </a:lvl8pPr>
    <a:lvl9pPr algn="l" defTabSz="457200" eaLnBrk="1" hangingPunct="1" latinLnBrk="0" marL="3657600" rtl="0">
      <a:defRPr sz="1800" kern="1200">
        <a:solidFill>
          <a:schemeClr val="tx1"/>
        </a:solidFill>
        <a:latin typeface="+mn-lt"/>
        <a:ea typeface="+mn-ea"/>
        <a:cs typeface="+mn-cs"/>
      </a:defRPr>
    </a:lvl9pPr>
  </p:defaultTextStyle>
</p:presentation>
</file>

<file path=ppt/presProps.xml><?xml version="1.0" encoding="utf-8"?>
<p:presentationPr xmlns:p="http://schemas.openxmlformats.org/presentationml/2006/main" xmlns:r="http://schemas.openxmlformats.org/officeDocument/2006/relationships" xmlns:a="http://schemas.openxmlformats.org/drawingml/2006/main"/>
</file>

<file path=ppt/tableStyles.xml><?xml version="1.0" encoding="utf-8"?>
<a:tblStyleLst xmlns:a="http://schemas.openxmlformats.org/drawingml/2006/main" def="{5C22544A-7EE6-4342-B048-85BDC9FD1C3A}"/>
</file>

<file path=ppt/viewProps.xml><?xml version="1.0" encoding="utf-8"?>
<p:viewPr xmlns:p="http://schemas.openxmlformats.org/presentationml/2006/main" xmlns:r="http://schemas.openxmlformats.org/officeDocument/2006/relationships" xmlns:a="http://schemas.openxmlformats.org/drawingml/2006/main">
  <p:slideViewPr>
    <p:cSldViewPr>
      <p:cViewPr>
        <p:scale>
          <a:sx n="0" d="0"/>
          <a:sy n="0" d="0"/>
        </p:scale>
        <p:origin x="0" y="0"/>
      </p:cViewPr>
    </p:cSldViewPr>
  </p:slide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notesMaster" Target="notesMasters/notes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tableStyles" Target="tableStyles.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51" name=""/>
        <p:cNvGrpSpPr/>
        <p:nvPr/>
      </p:nvGrpSpPr>
      <p:grpSpPr>
        <a:xfrm>
          <a:off x="0" y="0"/>
          <a:ext cx="0" cy="0"/>
          <a:chOff x="0" y="0"/>
          <a:chExt cx="0" cy="0"/>
        </a:xfrm>
      </p:grpSpPr>
      <p:sp>
        <p:nvSpPr>
          <p:cNvPr id="1048672" name="Rectangle 2"/>
          <p:cNvSpPr>
            <a:spLocks noGrp="1" noChangeArrowheads="1"/>
          </p:cNvSpPr>
          <p:nvPr>
            <p:ph type="hdr" sz="quarter"/>
          </p:nvPr>
        </p:nvSpPr>
        <p:spPr bwMode="auto">
          <a:xfrm>
            <a:off x="2"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l">
              <a:defRPr sz="1100"/>
            </a:lvl1pPr>
          </a:lstStyle>
          <a:p>
            <a:endParaRPr lang="en-US"/>
          </a:p>
        </p:txBody>
      </p:sp>
      <p:sp>
        <p:nvSpPr>
          <p:cNvPr id="1048673" name="Rectangle 3"/>
          <p:cNvSpPr>
            <a:spLocks noGrp="1" noChangeArrowheads="1"/>
          </p:cNvSpPr>
          <p:nvPr>
            <p:ph type="dt" idx="1"/>
          </p:nvPr>
        </p:nvSpPr>
        <p:spPr bwMode="auto">
          <a:xfrm>
            <a:off x="4021139" y="1"/>
            <a:ext cx="3076575" cy="512763"/>
          </a:xfrm>
          <a:prstGeom prst="rect"/>
          <a:noFill/>
          <a:ln w="9525">
            <a:noFill/>
            <a:miter lim="800000"/>
            <a:headEnd/>
            <a:tailEnd/>
          </a:ln>
          <a:effectLst/>
        </p:spPr>
        <p:txBody>
          <a:bodyPr anchor="t" anchorCtr="0" bIns="45745" compatLnSpc="1" lIns="91492" numCol="1" rIns="91492" tIns="45745" vert="horz" wrap="square">
            <a:prstTxWarp prst="textNoShape"/>
          </a:bodyPr>
          <a:lstStyle>
            <a:lvl1pPr algn="r">
              <a:defRPr sz="1100"/>
            </a:lvl1pPr>
          </a:lstStyle>
          <a:p>
            <a:endParaRPr lang="en-US"/>
          </a:p>
        </p:txBody>
      </p:sp>
      <p:sp>
        <p:nvSpPr>
          <p:cNvPr id="1048674" name="Rectangle 4"/>
          <p:cNvSpPr>
            <a:spLocks noChangeAspect="1" noRot="1" noGrp="1" noChangeArrowheads="1" noTextEdit="1"/>
          </p:cNvSpPr>
          <p:nvPr>
            <p:ph type="sldImg" idx="2"/>
          </p:nvPr>
        </p:nvSpPr>
        <p:spPr bwMode="auto">
          <a:xfrm>
            <a:off x="990600" y="766763"/>
            <a:ext cx="5118100" cy="3838575"/>
          </a:xfrm>
          <a:prstGeom prst="rect"/>
          <a:noFill/>
          <a:ln w="9525">
            <a:solidFill>
              <a:srgbClr val="000000"/>
            </a:solidFill>
            <a:miter lim="800000"/>
            <a:headEnd/>
            <a:tailEnd/>
          </a:ln>
          <a:effectLst/>
        </p:spPr>
      </p:sp>
      <p:sp>
        <p:nvSpPr>
          <p:cNvPr id="1048675" name="Rectangle 5"/>
          <p:cNvSpPr>
            <a:spLocks noGrp="1" noChangeArrowheads="1"/>
          </p:cNvSpPr>
          <p:nvPr>
            <p:ph type="body" sz="quarter" idx="3"/>
          </p:nvPr>
        </p:nvSpPr>
        <p:spPr bwMode="auto">
          <a:xfrm>
            <a:off x="709614" y="4862514"/>
            <a:ext cx="5680075" cy="4605337"/>
          </a:xfrm>
          <a:prstGeom prst="rect"/>
          <a:noFill/>
          <a:ln w="9525">
            <a:noFill/>
            <a:miter lim="800000"/>
            <a:headEnd/>
            <a:tailEnd/>
          </a:ln>
          <a:effectLst/>
        </p:spPr>
        <p:txBody>
          <a:bodyPr anchor="t" anchorCtr="0" bIns="45745" compatLnSpc="1" lIns="91492" numCol="1" rIns="91492" tIns="45745" vert="horz" wrap="square">
            <a:prstTxWarp prst="textNoShape"/>
          </a:bodyPr>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8676" name="Rectangle 6"/>
          <p:cNvSpPr>
            <a:spLocks noGrp="1" noChangeArrowheads="1"/>
          </p:cNvSpPr>
          <p:nvPr>
            <p:ph type="ftr" sz="quarter" idx="4"/>
          </p:nvPr>
        </p:nvSpPr>
        <p:spPr bwMode="auto">
          <a:xfrm>
            <a:off x="2"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l">
              <a:defRPr sz="1100"/>
            </a:lvl1pPr>
          </a:lstStyle>
          <a:p>
            <a:endParaRPr lang="en-US"/>
          </a:p>
        </p:txBody>
      </p:sp>
      <p:sp>
        <p:nvSpPr>
          <p:cNvPr id="1048677" name="Rectangle 7"/>
          <p:cNvSpPr>
            <a:spLocks noGrp="1" noChangeArrowheads="1"/>
          </p:cNvSpPr>
          <p:nvPr>
            <p:ph type="sldNum" sz="quarter" idx="5"/>
          </p:nvPr>
        </p:nvSpPr>
        <p:spPr bwMode="auto">
          <a:xfrm>
            <a:off x="4021139" y="9720264"/>
            <a:ext cx="3076575" cy="512762"/>
          </a:xfrm>
          <a:prstGeom prst="rect"/>
          <a:noFill/>
          <a:ln w="9525">
            <a:noFill/>
            <a:miter lim="800000"/>
            <a:headEnd/>
            <a:tailEnd/>
          </a:ln>
          <a:effectLst/>
        </p:spPr>
        <p:txBody>
          <a:bodyPr anchor="b" anchorCtr="0" bIns="45745" compatLnSpc="1" lIns="91492" numCol="1" rIns="91492" tIns="45745" vert="horz" wrap="square">
            <a:prstTxWarp prst="textNoShape"/>
          </a:bodyPr>
          <a:lstStyle>
            <a:lvl1pPr algn="r">
              <a:defRPr sz="1100"/>
            </a:lvl1pPr>
          </a:lstStyle>
          <a:p>
            <a:fld id="{A9A0EA98-5831-4853-B862-C702E6EB345C}" type="slidenum">
              <a:rPr lang="en-US"/>
              <a:t>‹#›</a:t>
            </a:fld>
            <a:endParaRPr lang="en-US"/>
          </a:p>
        </p:txBody>
      </p:sp>
    </p:spTree>
  </p:cSld>
  <p:clrMap accent1="accent1" accent2="accent2" accent3="accent3" accent4="accent4" accent5="accent5" accent6="accent6" bg1="lt1" bg2="lt2" tx1="dk1" tx2="dk2" hlink="hlink" folHlink="folHlink"/>
  <p:notesStyle>
    <a:lvl1pPr algn="l" fontAlgn="base" rtl="0">
      <a:spcBef>
        <a:spcPct val="30000"/>
      </a:spcBef>
      <a:spcAft>
        <a:spcPct val="0"/>
      </a:spcAft>
      <a:defRPr sz="1200" kern="1200">
        <a:solidFill>
          <a:schemeClr val="tx1"/>
        </a:solidFill>
        <a:latin typeface="Arial" charset="0"/>
        <a:ea typeface="+mn-ea"/>
        <a:cs typeface="+mn-cs"/>
      </a:defRPr>
    </a:lvl1pPr>
    <a:lvl2pPr algn="l" fontAlgn="base" marL="457200" rtl="0">
      <a:spcBef>
        <a:spcPct val="30000"/>
      </a:spcBef>
      <a:spcAft>
        <a:spcPct val="0"/>
      </a:spcAft>
      <a:defRPr sz="1200" kern="1200">
        <a:solidFill>
          <a:schemeClr val="tx1"/>
        </a:solidFill>
        <a:latin typeface="Arial" charset="0"/>
        <a:ea typeface="+mn-ea"/>
        <a:cs typeface="+mn-cs"/>
      </a:defRPr>
    </a:lvl2pPr>
    <a:lvl3pPr algn="l" fontAlgn="base" marL="914400" rtl="0">
      <a:spcBef>
        <a:spcPct val="30000"/>
      </a:spcBef>
      <a:spcAft>
        <a:spcPct val="0"/>
      </a:spcAft>
      <a:defRPr sz="1200" kern="1200">
        <a:solidFill>
          <a:schemeClr val="tx1"/>
        </a:solidFill>
        <a:latin typeface="Arial" charset="0"/>
        <a:ea typeface="+mn-ea"/>
        <a:cs typeface="+mn-cs"/>
      </a:defRPr>
    </a:lvl3pPr>
    <a:lvl4pPr algn="l" fontAlgn="base" marL="1371600" rtl="0">
      <a:spcBef>
        <a:spcPct val="30000"/>
      </a:spcBef>
      <a:spcAft>
        <a:spcPct val="0"/>
      </a:spcAft>
      <a:defRPr sz="1200" kern="1200">
        <a:solidFill>
          <a:schemeClr val="tx1"/>
        </a:solidFill>
        <a:latin typeface="Arial" charset="0"/>
        <a:ea typeface="+mn-ea"/>
        <a:cs typeface="+mn-cs"/>
      </a:defRPr>
    </a:lvl4pPr>
    <a:lvl5pPr algn="l" fontAlgn="base" marL="1828800" rtl="0">
      <a:spcBef>
        <a:spcPct val="30000"/>
      </a:spcBef>
      <a:spcAft>
        <a:spcPct val="0"/>
      </a:spcAft>
      <a:defRPr sz="1200" kern="1200">
        <a:solidFill>
          <a:schemeClr val="tx1"/>
        </a:solidFill>
        <a:latin typeface="Arial" charset="0"/>
        <a:ea typeface="+mn-ea"/>
        <a:cs typeface="+mn-cs"/>
      </a:defRPr>
    </a:lvl5pPr>
    <a:lvl6pPr algn="l" defTabSz="914400" eaLnBrk="1" hangingPunct="1" latinLnBrk="0" marL="2286000" rtl="0">
      <a:defRPr sz="1200" kern="1200">
        <a:solidFill>
          <a:schemeClr val="tx1"/>
        </a:solidFill>
        <a:latin typeface="+mn-lt"/>
        <a:ea typeface="+mn-ea"/>
        <a:cs typeface="+mn-cs"/>
      </a:defRPr>
    </a:lvl6pPr>
    <a:lvl7pPr algn="l" defTabSz="914400" eaLnBrk="1" hangingPunct="1" latinLnBrk="0" marL="2743200" rtl="0">
      <a:defRPr sz="1200" kern="1200">
        <a:solidFill>
          <a:schemeClr val="tx1"/>
        </a:solidFill>
        <a:latin typeface="+mn-lt"/>
        <a:ea typeface="+mn-ea"/>
        <a:cs typeface="+mn-cs"/>
      </a:defRPr>
    </a:lvl7pPr>
    <a:lvl8pPr algn="l" defTabSz="914400" eaLnBrk="1" hangingPunct="1" latinLnBrk="0" marL="3200400" rtl="0">
      <a:defRPr sz="1200" kern="1200">
        <a:solidFill>
          <a:schemeClr val="tx1"/>
        </a:solidFill>
        <a:latin typeface="+mn-lt"/>
        <a:ea typeface="+mn-ea"/>
        <a:cs typeface="+mn-cs"/>
      </a:defRPr>
    </a:lvl8pPr>
    <a:lvl9pPr algn="l" defTabSz="914400" eaLnBrk="1" hangingPunct="1" latinLnBrk="0" marL="3657600" rtl="0">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showMasterSp="0" type="title">
  <p:cSld name="Титульный слайд">
    <p:bg>
      <p:bgRef idx="1002">
        <a:schemeClr val="bg2"/>
      </p:bgRef>
    </p:bg>
    <p:spTree>
      <p:nvGrpSpPr>
        <p:cNvPr id="23" name=""/>
        <p:cNvGrpSpPr/>
        <p:nvPr/>
      </p:nvGrpSpPr>
      <p:grpSpPr>
        <a:xfrm>
          <a:off x="0" y="0"/>
          <a:ext cx="0" cy="0"/>
          <a:chOff x="0" y="0"/>
          <a:chExt cx="0" cy="0"/>
        </a:xfrm>
      </p:grpSpPr>
      <p:sp>
        <p:nvSpPr>
          <p:cNvPr id="1048582" name="Rectangle 15"/>
          <p:cNvSpPr/>
          <p:nvPr/>
        </p:nvSpPr>
        <p:spPr>
          <a:xfrm>
            <a:off x="0" y="0"/>
            <a:ext cx="12192000" cy="6858000"/>
          </a:xfrm>
          <a:prstGeom prst="rect"/>
          <a:blipFill rotWithShape="1" dpi="0">
            <a:blip xmlns:r="http://schemas.openxmlformats.org/officeDocument/2006/relationships" r:embed="rId1">
              <a:alphaModFix amt="45000"/>
              <a:duotone>
                <a:schemeClr val="accent1">
                  <a:shade val="45000"/>
                  <a:satMod val="135000"/>
                </a:schemeClr>
                <a:prstClr val="white"/>
              </a:duotone>
            </a:blip>
            <a:srcRect/>
            <a:tile algn="tl" flip="none" sx="85000" sy="85000" tx="-44450" ty="38100"/>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583" name="Rectangle 9"/>
          <p:cNvSpPr/>
          <p:nvPr/>
        </p:nvSpPr>
        <p:spPr>
          <a:xfrm>
            <a:off x="1307870" y="1267730"/>
            <a:ext cx="9576262" cy="4307950"/>
          </a:xfrm>
          <a:prstGeom prst="rect"/>
          <a:solidFill>
            <a:schemeClr val="bg1"/>
          </a:solidFill>
          <a:ln w="6350" cap="flat" cmpd="sng" algn="ctr">
            <a:noFill/>
            <a:prstDash val="solid"/>
          </a:ln>
          <a:effectLst>
            <a:outerShdw algn="ctr" blurRad="50800" rotWithShape="0">
              <a:prstClr val="black">
                <a:alpha val="66000"/>
              </a:prstClr>
            </a:outerShdw>
            <a:softEdge rad="0"/>
          </a:effectLst>
        </p:spPr>
      </p:sp>
      <p:sp>
        <p:nvSpPr>
          <p:cNvPr id="1048584" name="Rectangle 10"/>
          <p:cNvSpPr/>
          <p:nvPr/>
        </p:nvSpPr>
        <p:spPr>
          <a:xfrm>
            <a:off x="1447801" y="1411615"/>
            <a:ext cx="9296400" cy="4034770"/>
          </a:xfrm>
          <a:prstGeom prst="rect"/>
          <a:noFill/>
          <a:ln w="6350" cap="sq" cmpd="sng" algn="ctr">
            <a:solidFill>
              <a:schemeClr val="tx1">
                <a:lumMod val="75000"/>
                <a:lumOff val="25000"/>
              </a:schemeClr>
            </a:solidFill>
            <a:prstDash val="solid"/>
            <a:miter lim="800000"/>
          </a:ln>
          <a:effectLst/>
        </p:spPr>
      </p:sp>
      <p:sp>
        <p:nvSpPr>
          <p:cNvPr id="1048585" name="Rectangle 14"/>
          <p:cNvSpPr/>
          <p:nvPr/>
        </p:nvSpPr>
        <p:spPr>
          <a:xfrm>
            <a:off x="5135880" y="1267730"/>
            <a:ext cx="1920240" cy="731520"/>
          </a:xfrm>
          <a:prstGeom prst="rect"/>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24" name="Group 3"/>
          <p:cNvGrpSpPr/>
          <p:nvPr/>
        </p:nvGrpSpPr>
        <p:grpSpPr>
          <a:xfrm>
            <a:off x="5250180" y="1267730"/>
            <a:ext cx="1691640" cy="645295"/>
            <a:chOff x="5318306" y="1386268"/>
            <a:chExt cx="1567331" cy="645295"/>
          </a:xfrm>
        </p:grpSpPr>
        <p:cxnSp>
          <p:nvCxnSpPr>
            <p:cNvPr id="3145728" name="Straight Connector 16"/>
            <p:cNvCxnSpPr>
              <a:cxnSpLocks/>
            </p:cNvCxnSpPr>
            <p:nvPr/>
          </p:nvCxnSpPr>
          <p:spPr>
            <a:xfrm>
              <a:off x="5318306" y="1386268"/>
              <a:ext cx="0" cy="640080"/>
            </a:xfrm>
            <a:prstGeom prst="line"/>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145729" name="Straight Connector 17"/>
            <p:cNvCxnSpPr>
              <a:cxnSpLocks/>
            </p:cNvCxnSpPr>
            <p:nvPr/>
          </p:nvCxnSpPr>
          <p:spPr>
            <a:xfrm>
              <a:off x="6885637" y="1386268"/>
              <a:ext cx="0" cy="640080"/>
            </a:xfrm>
            <a:prstGeom prst="line"/>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145730" name="Straight Connector 18"/>
            <p:cNvCxnSpPr>
              <a:cxnSpLocks/>
            </p:cNvCxnSpPr>
            <p:nvPr/>
          </p:nvCxnSpPr>
          <p:spPr>
            <a:xfrm>
              <a:off x="5318306" y="2031563"/>
              <a:ext cx="1567331" cy="0"/>
            </a:xfrm>
            <a:prstGeom prst="line"/>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48586" name="Title 1"/>
          <p:cNvSpPr>
            <a:spLocks noGrp="1"/>
          </p:cNvSpPr>
          <p:nvPr>
            <p:ph type="ctrTitle"/>
          </p:nvPr>
        </p:nvSpPr>
        <p:spPr>
          <a:xfrm>
            <a:off x="1561708" y="2091263"/>
            <a:ext cx="9068586" cy="2590800"/>
          </a:xfrm>
        </p:spPr>
        <p:txBody>
          <a:bodyPr anchor="ctr" bIns="45720" tIns="45720">
            <a:noAutofit/>
          </a:bodyPr>
          <a:lstStyle>
            <a:lvl1pPr algn="ctr">
              <a:lnSpc>
                <a:spcPct val="83000"/>
              </a:lnSpc>
              <a:defRPr baseline="0" b="0" cap="all" dirty="0" sz="7200" kern="1200" lang="en-US" spc="-100">
                <a:solidFill>
                  <a:schemeClr val="tx1">
                    <a:lumMod val="85000"/>
                    <a:lumOff val="15000"/>
                  </a:schemeClr>
                </a:solidFill>
                <a:effectLst/>
                <a:latin typeface="+mj-lt"/>
                <a:ea typeface="+mn-ea"/>
                <a:cs typeface="+mn-cs"/>
              </a:defRPr>
            </a:lvl1pPr>
          </a:lstStyle>
          <a:p>
            <a:r>
              <a:rPr lang="ru-RU"/>
              <a:t>Образец заголовка</a:t>
            </a:r>
            <a:endParaRPr dirty="0" lang="en-US"/>
          </a:p>
        </p:txBody>
      </p:sp>
      <p:sp>
        <p:nvSpPr>
          <p:cNvPr id="1048587" name="Subtitle 2"/>
          <p:cNvSpPr>
            <a:spLocks noGrp="1"/>
          </p:cNvSpPr>
          <p:nvPr>
            <p:ph type="subTitle" idx="1"/>
          </p:nvPr>
        </p:nvSpPr>
        <p:spPr>
          <a:xfrm>
            <a:off x="1562100" y="4682062"/>
            <a:ext cx="9070848" cy="457201"/>
          </a:xfrm>
        </p:spPr>
        <p:txBody>
          <a:bodyPr>
            <a:normAutofit/>
          </a:bodyPr>
          <a:lstStyle>
            <a:lvl1pPr algn="ctr" indent="0" marL="0">
              <a:spcBef>
                <a:spcPts val="0"/>
              </a:spcBef>
              <a:buNone/>
              <a:defRPr baseline="0" sz="1600" spc="80">
                <a:solidFill>
                  <a:schemeClr val="tx1"/>
                </a:solidFill>
              </a:defRPr>
            </a:lvl1pPr>
            <a:lvl2pPr algn="ctr" indent="0" marL="457200">
              <a:buNone/>
              <a:defRPr sz="1600"/>
            </a:lvl2pPr>
            <a:lvl3pPr algn="ctr" indent="0" marL="914400">
              <a:buNone/>
              <a:defRPr sz="1600"/>
            </a:lvl3pPr>
            <a:lvl4pPr algn="ctr" indent="0" marL="1371600">
              <a:buNone/>
              <a:defRPr sz="1600"/>
            </a:lvl4pPr>
            <a:lvl5pPr algn="ctr" indent="0" marL="1828800">
              <a:buNone/>
              <a:defRPr sz="1600"/>
            </a:lvl5pPr>
            <a:lvl6pPr algn="ctr" indent="0" marL="2286000">
              <a:buNone/>
              <a:defRPr sz="1600"/>
            </a:lvl6pPr>
            <a:lvl7pPr algn="ctr" indent="0" marL="2743200">
              <a:buNone/>
              <a:defRPr sz="1600"/>
            </a:lvl7pPr>
            <a:lvl8pPr algn="ctr" indent="0" marL="3200400">
              <a:buNone/>
              <a:defRPr sz="1600"/>
            </a:lvl8pPr>
            <a:lvl9pPr algn="ctr" indent="0" marL="3657600">
              <a:buNone/>
              <a:defRPr sz="1600"/>
            </a:lvl9pPr>
          </a:lstStyle>
          <a:p>
            <a:r>
              <a:rPr lang="ru-RU"/>
              <a:t>Образец подзаголовка</a:t>
            </a:r>
            <a:endParaRPr dirty="0" lang="en-US"/>
          </a:p>
        </p:txBody>
      </p:sp>
      <p:sp>
        <p:nvSpPr>
          <p:cNvPr id="1048588" name="Date Placeholder 19"/>
          <p:cNvSpPr>
            <a:spLocks noGrp="1"/>
          </p:cNvSpPr>
          <p:nvPr>
            <p:ph type="dt" sz="half" idx="10"/>
          </p:nvPr>
        </p:nvSpPr>
        <p:spPr>
          <a:xfrm>
            <a:off x="5318760" y="1341255"/>
            <a:ext cx="1554480" cy="527213"/>
          </a:xfrm>
        </p:spPr>
        <p:txBody>
          <a:bodyPr/>
          <a:lstStyle>
            <a:lvl1pPr algn="ctr">
              <a:defRPr baseline="0" sz="1300" spc="0">
                <a:solidFill>
                  <a:schemeClr val="tx1"/>
                </a:solidFill>
                <a:latin typeface="+mn-lt"/>
              </a:defRPr>
            </a:lvl1pPr>
          </a:lstStyle>
          <a:p>
            <a:fld id="{DDA51639-B2D6-4652-B8C3-1B4C224A7BAF}" type="datetimeFigureOut">
              <a:rPr dirty="0" lang="en-US"/>
              <a:t>10/27/2022</a:t>
            </a:fld>
            <a:endParaRPr dirty="0" lang="en-US"/>
          </a:p>
        </p:txBody>
      </p:sp>
      <p:sp>
        <p:nvSpPr>
          <p:cNvPr id="1048589" name="Footer Placeholder 20"/>
          <p:cNvSpPr>
            <a:spLocks noGrp="1"/>
          </p:cNvSpPr>
          <p:nvPr>
            <p:ph type="ftr" sz="quarter" idx="11"/>
          </p:nvPr>
        </p:nvSpPr>
        <p:spPr>
          <a:xfrm>
            <a:off x="1453896" y="5211060"/>
            <a:ext cx="5905500" cy="228600"/>
          </a:xfrm>
        </p:spPr>
        <p:txBody>
          <a:bodyPr/>
          <a:lstStyle>
            <a:lvl1pPr algn="l">
              <a:defRPr>
                <a:solidFill>
                  <a:schemeClr val="tx1">
                    <a:lumMod val="75000"/>
                    <a:lumOff val="25000"/>
                  </a:schemeClr>
                </a:solidFill>
              </a:defRPr>
            </a:lvl1pPr>
          </a:lstStyle>
          <a:p>
            <a:endParaRPr dirty="0" lang="en-US"/>
          </a:p>
        </p:txBody>
      </p:sp>
      <p:sp>
        <p:nvSpPr>
          <p:cNvPr id="1048590" name="Slide Number Placeholder 21"/>
          <p:cNvSpPr>
            <a:spLocks noGrp="1"/>
          </p:cNvSpPr>
          <p:nvPr>
            <p:ph type="sldNum" sz="quarter" idx="12"/>
          </p:nvPr>
        </p:nvSpPr>
        <p:spPr>
          <a:xfrm>
            <a:off x="8606919" y="5212080"/>
            <a:ext cx="2111881" cy="228600"/>
          </a:xfrm>
        </p:spPr>
        <p:txBody>
          <a:bodyPr/>
          <a:lstStyle>
            <a:lvl1pPr>
              <a:defRPr>
                <a:solidFill>
                  <a:schemeClr val="tx1">
                    <a:lumMod val="75000"/>
                    <a:lumOff val="25000"/>
                  </a:schemeClr>
                </a:solidFill>
              </a:defRPr>
            </a:lvl1pPr>
          </a:lstStyle>
          <a:p>
            <a:fld id="{4FAB73BC-B049-4115-A692-8D63A059BFB8}" type="slidenum">
              <a:rPr dirty="0" lang="en-US"/>
              <a:t>‹#›</a:t>
            </a:fld>
            <a:endParaRPr dirty="0" lang="en-US"/>
          </a:p>
        </p:txBody>
      </p:sp>
    </p:spTree>
  </p:cSld>
  <p:clrMapOvr>
    <a:overrideClrMapping accent1="accent1" accent2="accent2" accent3="accent3" accent4="accent4" accent5="accent5" accent6="accent6" bg1="lt1" bg2="lt2" tx1="dk1" tx2="dk2"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type="vertTx">
  <p:cSld name="Заголовок и вертикальный текст">
    <p:spTree>
      <p:nvGrpSpPr>
        <p:cNvPr id="43" name=""/>
        <p:cNvGrpSpPr/>
        <p:nvPr/>
      </p:nvGrpSpPr>
      <p:grpSpPr>
        <a:xfrm>
          <a:off x="0" y="0"/>
          <a:ext cx="0" cy="0"/>
          <a:chOff x="0" y="0"/>
          <a:chExt cx="0" cy="0"/>
        </a:xfrm>
      </p:grpSpPr>
      <p:sp>
        <p:nvSpPr>
          <p:cNvPr id="1048632" name="Title 1"/>
          <p:cNvSpPr>
            <a:spLocks noGrp="1"/>
          </p:cNvSpPr>
          <p:nvPr>
            <p:ph type="title"/>
          </p:nvPr>
        </p:nvSpPr>
        <p:spPr/>
        <p:txBody>
          <a:bodyPr/>
          <a:p>
            <a:r>
              <a:rPr lang="ru-RU"/>
              <a:t>Образец заголовка</a:t>
            </a:r>
            <a:endParaRPr dirty="0" lang="en-US"/>
          </a:p>
        </p:txBody>
      </p:sp>
      <p:sp>
        <p:nvSpPr>
          <p:cNvPr id="1048633" name="Vertical Text Placeholder 2"/>
          <p:cNvSpPr>
            <a:spLocks noGrp="1"/>
          </p:cNvSpPr>
          <p:nvPr>
            <p:ph type="body" orient="vert" idx="1"/>
          </p:nvPr>
        </p:nvSpPr>
        <p:spPr/>
        <p:txBody>
          <a:bodyPr vert="eaVert"/>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dirty="0" lang="en-US"/>
          </a:p>
        </p:txBody>
      </p:sp>
      <p:sp>
        <p:nvSpPr>
          <p:cNvPr id="1048634" name="Date Placeholder 3"/>
          <p:cNvSpPr>
            <a:spLocks noGrp="1"/>
          </p:cNvSpPr>
          <p:nvPr>
            <p:ph type="dt" sz="half" idx="10"/>
          </p:nvPr>
        </p:nvSpPr>
        <p:spPr/>
        <p:txBody>
          <a:bodyPr/>
          <a:p>
            <a:fld id="{D11A6AA8-A04B-4104-9AE2-BD48D340E27F}" type="datetimeFigureOut">
              <a:rPr dirty="0" lang="en-US"/>
              <a:t>10/27/2022</a:t>
            </a:fld>
            <a:endParaRPr dirty="0" lang="en-US"/>
          </a:p>
        </p:txBody>
      </p:sp>
      <p:sp>
        <p:nvSpPr>
          <p:cNvPr id="1048635" name="Footer Placeholder 4"/>
          <p:cNvSpPr>
            <a:spLocks noGrp="1"/>
          </p:cNvSpPr>
          <p:nvPr>
            <p:ph type="ftr" sz="quarter" idx="11"/>
          </p:nvPr>
        </p:nvSpPr>
        <p:spPr/>
        <p:txBody>
          <a:bodyPr/>
          <a:p>
            <a:endParaRPr dirty="0" lang="en-US"/>
          </a:p>
        </p:txBody>
      </p:sp>
      <p:sp>
        <p:nvSpPr>
          <p:cNvPr id="1048636" name="Slide Number Placeholder 5"/>
          <p:cNvSpPr>
            <a:spLocks noGrp="1"/>
          </p:cNvSpPr>
          <p:nvPr>
            <p:ph type="sldNum" sz="quarter" idx="12"/>
          </p:nvPr>
        </p:nvSpPr>
        <p:spPr/>
        <p:txBody>
          <a:bodyPr/>
          <a:p>
            <a:fld id="{4FAB73BC-B049-4115-A692-8D63A059BFB8}" type="slidenum">
              <a:rPr dirty="0" lang="en-US"/>
              <a:t>‹#›</a:t>
            </a:fld>
            <a:endParaRPr dirty="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type="vertTitleAndTx">
  <p:cSld name="Вертикальный заголовок и текст">
    <p:spTree>
      <p:nvGrpSpPr>
        <p:cNvPr id="41" name=""/>
        <p:cNvGrpSpPr/>
        <p:nvPr/>
      </p:nvGrpSpPr>
      <p:grpSpPr>
        <a:xfrm>
          <a:off x="0" y="0"/>
          <a:ext cx="0" cy="0"/>
          <a:chOff x="0" y="0"/>
          <a:chExt cx="0" cy="0"/>
        </a:xfrm>
      </p:grpSpPr>
      <p:sp>
        <p:nvSpPr>
          <p:cNvPr id="1048619" name="Vertical Title 1"/>
          <p:cNvSpPr>
            <a:spLocks noGrp="1"/>
          </p:cNvSpPr>
          <p:nvPr>
            <p:ph type="title" orient="vert"/>
          </p:nvPr>
        </p:nvSpPr>
        <p:spPr>
          <a:xfrm>
            <a:off x="8991600" y="762000"/>
            <a:ext cx="2362200" cy="5257800"/>
          </a:xfrm>
        </p:spPr>
        <p:txBody>
          <a:bodyPr vert="eaVert"/>
          <a:p>
            <a:r>
              <a:rPr lang="ru-RU"/>
              <a:t>Образец заголовка</a:t>
            </a:r>
            <a:endParaRPr dirty="0" lang="en-US"/>
          </a:p>
        </p:txBody>
      </p:sp>
      <p:sp>
        <p:nvSpPr>
          <p:cNvPr id="1048620" name="Vertical Text Placeholder 2"/>
          <p:cNvSpPr>
            <a:spLocks noGrp="1"/>
          </p:cNvSpPr>
          <p:nvPr>
            <p:ph type="body" orient="vert" idx="1"/>
          </p:nvPr>
        </p:nvSpPr>
        <p:spPr>
          <a:xfrm>
            <a:off x="838200" y="762000"/>
            <a:ext cx="8077200" cy="5257800"/>
          </a:xfrm>
        </p:spPr>
        <p:txBody>
          <a:bodyPr vert="eaVert"/>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dirty="0" lang="en-US"/>
          </a:p>
        </p:txBody>
      </p:sp>
      <p:sp>
        <p:nvSpPr>
          <p:cNvPr id="1048621" name="Date Placeholder 3"/>
          <p:cNvSpPr>
            <a:spLocks noGrp="1"/>
          </p:cNvSpPr>
          <p:nvPr>
            <p:ph type="dt" sz="half" idx="10"/>
          </p:nvPr>
        </p:nvSpPr>
        <p:spPr/>
        <p:txBody>
          <a:bodyPr/>
          <a:p>
            <a:fld id="{B4E0BF79-FAC6-4A96-8DE1-F7B82E2E1652}" type="datetimeFigureOut">
              <a:rPr dirty="0" lang="en-US"/>
              <a:t>10/27/2022</a:t>
            </a:fld>
            <a:endParaRPr dirty="0" lang="en-US"/>
          </a:p>
        </p:txBody>
      </p:sp>
      <p:sp>
        <p:nvSpPr>
          <p:cNvPr id="1048622" name="Footer Placeholder 4"/>
          <p:cNvSpPr>
            <a:spLocks noGrp="1"/>
          </p:cNvSpPr>
          <p:nvPr>
            <p:ph type="ftr" sz="quarter" idx="11"/>
          </p:nvPr>
        </p:nvSpPr>
        <p:spPr/>
        <p:txBody>
          <a:bodyPr/>
          <a:p>
            <a:endParaRPr dirty="0" lang="en-US"/>
          </a:p>
        </p:txBody>
      </p:sp>
      <p:sp>
        <p:nvSpPr>
          <p:cNvPr id="1048623" name="Slide Number Placeholder 5"/>
          <p:cNvSpPr>
            <a:spLocks noGrp="1"/>
          </p:cNvSpPr>
          <p:nvPr>
            <p:ph type="sldNum" sz="quarter" idx="12"/>
          </p:nvPr>
        </p:nvSpPr>
        <p:spPr/>
        <p:txBody>
          <a:bodyPr/>
          <a:p>
            <a:fld id="{4FAB73BC-B049-4115-A692-8D63A059BFB8}" type="slidenum">
              <a:rPr dirty="0" lang="en-US"/>
              <a:t>‹#›</a:t>
            </a:fld>
            <a:endParaRPr dirty="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type="obj">
  <p:cSld name="Заголовок и объект">
    <p:spTree>
      <p:nvGrpSpPr>
        <p:cNvPr id="28" name=""/>
        <p:cNvGrpSpPr/>
        <p:nvPr/>
      </p:nvGrpSpPr>
      <p:grpSpPr>
        <a:xfrm>
          <a:off x="0" y="0"/>
          <a:ext cx="0" cy="0"/>
          <a:chOff x="0" y="0"/>
          <a:chExt cx="0" cy="0"/>
        </a:xfrm>
      </p:grpSpPr>
      <p:sp>
        <p:nvSpPr>
          <p:cNvPr id="1048593" name="Title 1"/>
          <p:cNvSpPr>
            <a:spLocks noGrp="1"/>
          </p:cNvSpPr>
          <p:nvPr>
            <p:ph type="title"/>
          </p:nvPr>
        </p:nvSpPr>
        <p:spPr/>
        <p:txBody>
          <a:bodyPr/>
          <a:p>
            <a:r>
              <a:rPr lang="ru-RU"/>
              <a:t>Образец заголовка</a:t>
            </a:r>
            <a:endParaRPr dirty="0" lang="en-US"/>
          </a:p>
        </p:txBody>
      </p:sp>
      <p:sp>
        <p:nvSpPr>
          <p:cNvPr id="1048594" name="Content Placeholder 2"/>
          <p:cNvSpPr>
            <a:spLocks noGrp="1"/>
          </p:cNvSpPr>
          <p:nvPr>
            <p:ph idx="1"/>
          </p:nvPr>
        </p:nvSpPr>
        <p:spPr/>
        <p:txBody>
          <a:bodyPr/>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dirty="0" lang="en-US"/>
          </a:p>
        </p:txBody>
      </p:sp>
      <p:sp>
        <p:nvSpPr>
          <p:cNvPr id="1048595" name="Date Placeholder 6"/>
          <p:cNvSpPr>
            <a:spLocks noGrp="1"/>
          </p:cNvSpPr>
          <p:nvPr>
            <p:ph type="dt" sz="half" idx="10"/>
          </p:nvPr>
        </p:nvSpPr>
        <p:spPr/>
        <p:txBody>
          <a:bodyPr/>
          <a:p>
            <a:fld id="{82FF5DD9-2C52-442D-92E2-8072C0C3D7CD}" type="datetimeFigureOut">
              <a:rPr dirty="0" lang="en-US"/>
              <a:t>10/27/2022</a:t>
            </a:fld>
            <a:endParaRPr dirty="0" lang="en-US"/>
          </a:p>
        </p:txBody>
      </p:sp>
      <p:sp>
        <p:nvSpPr>
          <p:cNvPr id="1048596" name="Footer Placeholder 7"/>
          <p:cNvSpPr>
            <a:spLocks noGrp="1"/>
          </p:cNvSpPr>
          <p:nvPr>
            <p:ph type="ftr" sz="quarter" idx="11"/>
          </p:nvPr>
        </p:nvSpPr>
        <p:spPr/>
        <p:txBody>
          <a:bodyPr/>
          <a:p>
            <a:endParaRPr dirty="0" lang="en-US"/>
          </a:p>
        </p:txBody>
      </p:sp>
      <p:sp>
        <p:nvSpPr>
          <p:cNvPr id="1048597" name="Slide Number Placeholder 8"/>
          <p:cNvSpPr>
            <a:spLocks noGrp="1"/>
          </p:cNvSpPr>
          <p:nvPr>
            <p:ph type="sldNum" sz="quarter" idx="12"/>
          </p:nvPr>
        </p:nvSpPr>
        <p:spPr/>
        <p:txBody>
          <a:bodyPr/>
          <a:p>
            <a:fld id="{4FAB73BC-B049-4115-A692-8D63A059BFB8}" type="slidenum">
              <a:rPr dirty="0" lang="en-US"/>
              <a:t>‹#›</a:t>
            </a:fld>
            <a:endParaRPr dirty="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showMasterSp="0" type="secHead">
  <p:cSld name="Заголовок раздела">
    <p:bg>
      <p:bgRef idx="1002">
        <a:schemeClr val="bg2"/>
      </p:bgRef>
    </p:bg>
    <p:spTree>
      <p:nvGrpSpPr>
        <p:cNvPr id="44" name=""/>
        <p:cNvGrpSpPr/>
        <p:nvPr/>
      </p:nvGrpSpPr>
      <p:grpSpPr>
        <a:xfrm>
          <a:off x="0" y="0"/>
          <a:ext cx="0" cy="0"/>
          <a:chOff x="0" y="0"/>
          <a:chExt cx="0" cy="0"/>
        </a:xfrm>
      </p:grpSpPr>
      <p:sp>
        <p:nvSpPr>
          <p:cNvPr id="1048637" name="Rectangle 21"/>
          <p:cNvSpPr/>
          <p:nvPr/>
        </p:nvSpPr>
        <p:spPr>
          <a:xfrm>
            <a:off x="0" y="0"/>
            <a:ext cx="12192000" cy="6858000"/>
          </a:xfrm>
          <a:prstGeom prst="rect"/>
          <a:blipFill rotWithShape="1" dpi="0">
            <a:blip xmlns:r="http://schemas.openxmlformats.org/officeDocument/2006/relationships" r:embed="rId1">
              <a:alphaModFix amt="45000"/>
              <a:duotone>
                <a:schemeClr val="accent2">
                  <a:shade val="45000"/>
                  <a:satMod val="135000"/>
                </a:schemeClr>
                <a:prstClr val="white"/>
              </a:duotone>
            </a:blip>
            <a:srcRect/>
            <a:tile algn="tl" flip="none" sx="85000" sy="85000" tx="-44450" ty="38100"/>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48638" name="Rectangle 22"/>
          <p:cNvSpPr/>
          <p:nvPr/>
        </p:nvSpPr>
        <p:spPr>
          <a:xfrm>
            <a:off x="1307870" y="1267730"/>
            <a:ext cx="9576262" cy="4307950"/>
          </a:xfrm>
          <a:prstGeom prst="rect"/>
          <a:solidFill>
            <a:schemeClr val="bg1"/>
          </a:solidFill>
          <a:ln w="6350" cap="flat" cmpd="sng" algn="ctr">
            <a:noFill/>
            <a:prstDash val="solid"/>
          </a:ln>
          <a:effectLst>
            <a:outerShdw algn="ctr" blurRad="50800" rotWithShape="0">
              <a:prstClr val="black">
                <a:alpha val="66000"/>
              </a:prstClr>
            </a:outerShdw>
            <a:softEdge rad="0"/>
          </a:effectLst>
        </p:spPr>
      </p:sp>
      <p:sp>
        <p:nvSpPr>
          <p:cNvPr id="1048639" name="Rectangle 23"/>
          <p:cNvSpPr/>
          <p:nvPr/>
        </p:nvSpPr>
        <p:spPr>
          <a:xfrm>
            <a:off x="1447800" y="1411615"/>
            <a:ext cx="9296400" cy="4034770"/>
          </a:xfrm>
          <a:prstGeom prst="rect"/>
          <a:noFill/>
          <a:ln w="6350" cap="sq" cmpd="sng" algn="ctr">
            <a:solidFill>
              <a:schemeClr val="tx1">
                <a:lumMod val="75000"/>
                <a:lumOff val="25000"/>
              </a:schemeClr>
            </a:solidFill>
            <a:prstDash val="solid"/>
            <a:miter lim="800000"/>
          </a:ln>
          <a:effectLst/>
        </p:spPr>
      </p:sp>
      <p:sp>
        <p:nvSpPr>
          <p:cNvPr id="1048640" name="Rectangle 29"/>
          <p:cNvSpPr/>
          <p:nvPr/>
        </p:nvSpPr>
        <p:spPr>
          <a:xfrm>
            <a:off x="5135880" y="1267730"/>
            <a:ext cx="1920240" cy="731520"/>
          </a:xfrm>
          <a:prstGeom prst="rect"/>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45" name="Group 30"/>
          <p:cNvGrpSpPr/>
          <p:nvPr/>
        </p:nvGrpSpPr>
        <p:grpSpPr>
          <a:xfrm>
            <a:off x="5250180" y="1267730"/>
            <a:ext cx="1691640" cy="645295"/>
            <a:chOff x="5318306" y="1386268"/>
            <a:chExt cx="1567331" cy="645295"/>
          </a:xfrm>
        </p:grpSpPr>
        <p:cxnSp>
          <p:nvCxnSpPr>
            <p:cNvPr id="3145731" name="Straight Connector 31"/>
            <p:cNvCxnSpPr>
              <a:cxnSpLocks/>
            </p:cNvCxnSpPr>
            <p:nvPr/>
          </p:nvCxnSpPr>
          <p:spPr>
            <a:xfrm>
              <a:off x="5318306" y="1386268"/>
              <a:ext cx="0" cy="640080"/>
            </a:xfrm>
            <a:prstGeom prst="line"/>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145732" name="Straight Connector 32"/>
            <p:cNvCxnSpPr>
              <a:cxnSpLocks/>
            </p:cNvCxnSpPr>
            <p:nvPr/>
          </p:nvCxnSpPr>
          <p:spPr>
            <a:xfrm>
              <a:off x="6885637" y="1386268"/>
              <a:ext cx="0" cy="640080"/>
            </a:xfrm>
            <a:prstGeom prst="line"/>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3145733" name="Straight Connector 33"/>
            <p:cNvCxnSpPr>
              <a:cxnSpLocks/>
            </p:cNvCxnSpPr>
            <p:nvPr/>
          </p:nvCxnSpPr>
          <p:spPr>
            <a:xfrm>
              <a:off x="5318306" y="2031563"/>
              <a:ext cx="1567331" cy="0"/>
            </a:xfrm>
            <a:prstGeom prst="line"/>
            <a:solidFill>
              <a:schemeClr val="tx1">
                <a:lumMod val="85000"/>
                <a:lumOff val="15000"/>
              </a:schemeClr>
            </a:solidFill>
            <a:ln>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48641" name="Title 1"/>
          <p:cNvSpPr>
            <a:spLocks noGrp="1"/>
          </p:cNvSpPr>
          <p:nvPr>
            <p:ph type="title"/>
          </p:nvPr>
        </p:nvSpPr>
        <p:spPr>
          <a:xfrm>
            <a:off x="1563623" y="2094309"/>
            <a:ext cx="9070848" cy="2587752"/>
          </a:xfrm>
        </p:spPr>
        <p:txBody>
          <a:bodyPr anchor="ctr">
            <a:noAutofit/>
          </a:bodyPr>
          <a:lstStyle>
            <a:lvl1pPr algn="ctr">
              <a:lnSpc>
                <a:spcPct val="83000"/>
              </a:lnSpc>
              <a:defRPr baseline="0" cap="all" dirty="0" sz="7200" kern="1200" lang="en-US" spc="-100">
                <a:solidFill>
                  <a:schemeClr val="tx1">
                    <a:lumMod val="85000"/>
                    <a:lumOff val="15000"/>
                  </a:schemeClr>
                </a:solidFill>
                <a:effectLst/>
                <a:latin typeface="+mj-lt"/>
                <a:ea typeface="+mn-ea"/>
                <a:cs typeface="+mn-cs"/>
              </a:defRPr>
            </a:lvl1pPr>
          </a:lstStyle>
          <a:p>
            <a:r>
              <a:rPr lang="ru-RU"/>
              <a:t>Образец заголовка</a:t>
            </a:r>
            <a:endParaRPr dirty="0" lang="en-US"/>
          </a:p>
        </p:txBody>
      </p:sp>
      <p:sp>
        <p:nvSpPr>
          <p:cNvPr id="1048642" name="Text Placeholder 2"/>
          <p:cNvSpPr>
            <a:spLocks noGrp="1"/>
          </p:cNvSpPr>
          <p:nvPr>
            <p:ph type="body" idx="1"/>
          </p:nvPr>
        </p:nvSpPr>
        <p:spPr>
          <a:xfrm>
            <a:off x="1563624" y="4682062"/>
            <a:ext cx="9070848" cy="457200"/>
          </a:xfrm>
        </p:spPr>
        <p:txBody>
          <a:bodyPr anchor="t">
            <a:normAutofit/>
          </a:bodyPr>
          <a:lstStyle>
            <a:lvl1pPr algn="ctr" indent="0" marL="0">
              <a:buNone/>
              <a:defRPr sz="1600">
                <a:solidFill>
                  <a:schemeClr val="tx1"/>
                </a:solidFill>
                <a:effectLst/>
              </a:defRPr>
            </a:lvl1pPr>
            <a:lvl2pPr indent="0" marL="457200">
              <a:buNone/>
              <a:defRPr sz="1600">
                <a:solidFill>
                  <a:schemeClr val="tx1">
                    <a:tint val="75000"/>
                  </a:schemeClr>
                </a:solidFill>
              </a:defRPr>
            </a:lvl2pPr>
            <a:lvl3pPr indent="0" marL="914400">
              <a:buNone/>
              <a:defRPr sz="1600">
                <a:solidFill>
                  <a:schemeClr val="tx1">
                    <a:tint val="75000"/>
                  </a:schemeClr>
                </a:solidFill>
              </a:defRPr>
            </a:lvl3pPr>
            <a:lvl4pPr indent="0" marL="1371600">
              <a:buNone/>
              <a:defRPr sz="1400">
                <a:solidFill>
                  <a:schemeClr val="tx1">
                    <a:tint val="75000"/>
                  </a:schemeClr>
                </a:solidFill>
              </a:defRPr>
            </a:lvl4pPr>
            <a:lvl5pPr indent="0" marL="1828800">
              <a:buNone/>
              <a:defRPr sz="1400">
                <a:solidFill>
                  <a:schemeClr val="tx1">
                    <a:tint val="75000"/>
                  </a:schemeClr>
                </a:solidFill>
              </a:defRPr>
            </a:lvl5pPr>
            <a:lvl6pPr indent="0" marL="2286000">
              <a:buNone/>
              <a:defRPr sz="1400">
                <a:solidFill>
                  <a:schemeClr val="tx1">
                    <a:tint val="75000"/>
                  </a:schemeClr>
                </a:solidFill>
              </a:defRPr>
            </a:lvl6pPr>
            <a:lvl7pPr indent="0" marL="2743200">
              <a:buNone/>
              <a:defRPr sz="1400">
                <a:solidFill>
                  <a:schemeClr val="tx1">
                    <a:tint val="75000"/>
                  </a:schemeClr>
                </a:solidFill>
              </a:defRPr>
            </a:lvl7pPr>
            <a:lvl8pPr indent="0" marL="3200400">
              <a:buNone/>
              <a:defRPr sz="1400">
                <a:solidFill>
                  <a:schemeClr val="tx1">
                    <a:tint val="75000"/>
                  </a:schemeClr>
                </a:solidFill>
              </a:defRPr>
            </a:lvl8pPr>
            <a:lvl9pPr indent="0" marL="3657600">
              <a:buNone/>
              <a:defRPr sz="1400">
                <a:solidFill>
                  <a:schemeClr val="tx1">
                    <a:tint val="75000"/>
                  </a:schemeClr>
                </a:solidFill>
              </a:defRPr>
            </a:lvl9pPr>
          </a:lstStyle>
          <a:p>
            <a:pPr lvl="0"/>
            <a:r>
              <a:rPr lang="ru-RU"/>
              <a:t>Образец текста</a:t>
            </a:r>
          </a:p>
        </p:txBody>
      </p:sp>
      <p:sp>
        <p:nvSpPr>
          <p:cNvPr id="1048643" name="Date Placeholder 3"/>
          <p:cNvSpPr>
            <a:spLocks noGrp="1"/>
          </p:cNvSpPr>
          <p:nvPr>
            <p:ph type="dt" sz="half" idx="10"/>
          </p:nvPr>
        </p:nvSpPr>
        <p:spPr>
          <a:xfrm>
            <a:off x="5321808" y="1344502"/>
            <a:ext cx="1554480" cy="530352"/>
          </a:xfrm>
        </p:spPr>
        <p:txBody>
          <a:bodyPr/>
          <a:lstStyle>
            <a:lvl1pPr algn="ctr">
              <a:defRPr baseline="0" sz="1300" kern="1200" lang="en-US" spc="0">
                <a:solidFill>
                  <a:schemeClr val="tx1"/>
                </a:solidFill>
                <a:latin typeface="+mn-lt"/>
                <a:ea typeface="+mn-ea"/>
                <a:cs typeface="+mn-cs"/>
              </a:defRPr>
            </a:lvl1pPr>
          </a:lstStyle>
          <a:p>
            <a:fld id="{C44961B7-6B89-48AB-966F-622E2788EECC}" type="datetimeFigureOut">
              <a:rPr dirty="0" lang="en-US"/>
              <a:t>10/27/2022</a:t>
            </a:fld>
            <a:endParaRPr dirty="0" lang="en-US"/>
          </a:p>
        </p:txBody>
      </p:sp>
      <p:sp>
        <p:nvSpPr>
          <p:cNvPr id="1048644" name="Footer Placeholder 4"/>
          <p:cNvSpPr>
            <a:spLocks noGrp="1"/>
          </p:cNvSpPr>
          <p:nvPr>
            <p:ph type="ftr" sz="quarter" idx="11"/>
          </p:nvPr>
        </p:nvSpPr>
        <p:spPr>
          <a:xfrm>
            <a:off x="1453553" y="5211060"/>
            <a:ext cx="5907024" cy="228600"/>
          </a:xfrm>
        </p:spPr>
        <p:txBody>
          <a:bodyPr/>
          <a:lstStyle>
            <a:lvl1pPr algn="l"/>
          </a:lstStyle>
          <a:p>
            <a:endParaRPr dirty="0" lang="en-US"/>
          </a:p>
        </p:txBody>
      </p:sp>
      <p:sp>
        <p:nvSpPr>
          <p:cNvPr id="1048645" name="Slide Number Placeholder 5"/>
          <p:cNvSpPr>
            <a:spLocks noGrp="1"/>
          </p:cNvSpPr>
          <p:nvPr>
            <p:ph type="sldNum" sz="quarter" idx="12"/>
          </p:nvPr>
        </p:nvSpPr>
        <p:spPr>
          <a:xfrm>
            <a:off x="8604504" y="5211060"/>
            <a:ext cx="2112264" cy="228600"/>
          </a:xfrm>
        </p:spPr>
        <p:txBody>
          <a:bodyPr/>
          <a:p>
            <a:fld id="{4FAB73BC-B049-4115-A692-8D63A059BFB8}" type="slidenum">
              <a:rPr dirty="0" lang="en-US"/>
              <a:t>‹#›</a:t>
            </a:fld>
            <a:endParaRPr dirty="0" lang="en-US"/>
          </a:p>
        </p:txBody>
      </p:sp>
    </p:spTree>
  </p:cSld>
  <p:clrMapOvr>
    <a:overrideClrMapping accent1="accent1" accent2="accent2" accent3="accent3" accent4="accent4" accent5="accent5" accent6="accent6" bg1="lt1" bg2="lt2" tx1="dk1" tx2="dk2"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type="twoObj">
  <p:cSld name="Два объекта">
    <p:spTree>
      <p:nvGrpSpPr>
        <p:cNvPr id="46" name=""/>
        <p:cNvGrpSpPr/>
        <p:nvPr/>
      </p:nvGrpSpPr>
      <p:grpSpPr>
        <a:xfrm>
          <a:off x="0" y="0"/>
          <a:ext cx="0" cy="0"/>
          <a:chOff x="0" y="0"/>
          <a:chExt cx="0" cy="0"/>
        </a:xfrm>
      </p:grpSpPr>
      <p:sp>
        <p:nvSpPr>
          <p:cNvPr id="1048646" name="Title 7"/>
          <p:cNvSpPr>
            <a:spLocks noGrp="1"/>
          </p:cNvSpPr>
          <p:nvPr>
            <p:ph type="title"/>
          </p:nvPr>
        </p:nvSpPr>
        <p:spPr/>
        <p:txBody>
          <a:bodyPr/>
          <a:p>
            <a:r>
              <a:rPr lang="ru-RU"/>
              <a:t>Образец заголовка</a:t>
            </a:r>
            <a:endParaRPr dirty="0" lang="en-US"/>
          </a:p>
        </p:txBody>
      </p:sp>
      <p:sp>
        <p:nvSpPr>
          <p:cNvPr id="1048647" name="Content Placeholder 2"/>
          <p:cNvSpPr>
            <a:spLocks noGrp="1"/>
          </p:cNvSpPr>
          <p:nvPr>
            <p:ph sz="half" idx="1"/>
          </p:nvPr>
        </p:nvSpPr>
        <p:spPr>
          <a:xfrm>
            <a:off x="106680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dirty="0" lang="en-US"/>
          </a:p>
        </p:txBody>
      </p:sp>
      <p:sp>
        <p:nvSpPr>
          <p:cNvPr id="1048648" name="Content Placeholder 3"/>
          <p:cNvSpPr>
            <a:spLocks noGrp="1"/>
          </p:cNvSpPr>
          <p:nvPr>
            <p:ph sz="half" idx="2"/>
          </p:nvPr>
        </p:nvSpPr>
        <p:spPr>
          <a:xfrm>
            <a:off x="6370320" y="2103120"/>
            <a:ext cx="475488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dirty="0" lang="en-US"/>
          </a:p>
        </p:txBody>
      </p:sp>
      <p:sp>
        <p:nvSpPr>
          <p:cNvPr id="1048649" name="Date Placeholder 4"/>
          <p:cNvSpPr>
            <a:spLocks noGrp="1"/>
          </p:cNvSpPr>
          <p:nvPr>
            <p:ph type="dt" sz="half" idx="10"/>
          </p:nvPr>
        </p:nvSpPr>
        <p:spPr/>
        <p:txBody>
          <a:bodyPr/>
          <a:p>
            <a:fld id="{DBD3D6FB-79CC-4683-A046-BBE785BA1BED}" type="datetimeFigureOut">
              <a:rPr dirty="0" lang="en-US"/>
              <a:t>10/27/2022</a:t>
            </a:fld>
            <a:endParaRPr dirty="0" lang="en-US"/>
          </a:p>
        </p:txBody>
      </p:sp>
      <p:sp>
        <p:nvSpPr>
          <p:cNvPr id="1048650" name="Footer Placeholder 5"/>
          <p:cNvSpPr>
            <a:spLocks noGrp="1"/>
          </p:cNvSpPr>
          <p:nvPr>
            <p:ph type="ftr" sz="quarter" idx="11"/>
          </p:nvPr>
        </p:nvSpPr>
        <p:spPr/>
        <p:txBody>
          <a:bodyPr/>
          <a:p>
            <a:endParaRPr dirty="0" lang="en-US"/>
          </a:p>
        </p:txBody>
      </p:sp>
      <p:sp>
        <p:nvSpPr>
          <p:cNvPr id="1048651" name="Slide Number Placeholder 6"/>
          <p:cNvSpPr>
            <a:spLocks noGrp="1"/>
          </p:cNvSpPr>
          <p:nvPr>
            <p:ph type="sldNum" sz="quarter" idx="12"/>
          </p:nvPr>
        </p:nvSpPr>
        <p:spPr/>
        <p:txBody>
          <a:bodyPr/>
          <a:p>
            <a:fld id="{4FAB73BC-B049-4115-A692-8D63A059BFB8}" type="slidenum">
              <a:rPr dirty="0" lang="en-US"/>
              <a:t>‹#›</a:t>
            </a:fld>
            <a:endParaRPr dirty="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type="twoTxTwoObj">
  <p:cSld name="Сравнение">
    <p:spTree>
      <p:nvGrpSpPr>
        <p:cNvPr id="47" name=""/>
        <p:cNvGrpSpPr/>
        <p:nvPr/>
      </p:nvGrpSpPr>
      <p:grpSpPr>
        <a:xfrm>
          <a:off x="0" y="0"/>
          <a:ext cx="0" cy="0"/>
          <a:chOff x="0" y="0"/>
          <a:chExt cx="0" cy="0"/>
        </a:xfrm>
      </p:grpSpPr>
      <p:sp>
        <p:nvSpPr>
          <p:cNvPr id="1048652" name="Title 1"/>
          <p:cNvSpPr>
            <a:spLocks noGrp="1"/>
          </p:cNvSpPr>
          <p:nvPr>
            <p:ph type="title"/>
          </p:nvPr>
        </p:nvSpPr>
        <p:spPr/>
        <p:txBody>
          <a:bodyPr/>
          <a:p>
            <a:r>
              <a:rPr lang="ru-RU"/>
              <a:t>Образец заголовка</a:t>
            </a:r>
            <a:endParaRPr dirty="0" lang="en-US"/>
          </a:p>
        </p:txBody>
      </p:sp>
      <p:sp>
        <p:nvSpPr>
          <p:cNvPr id="1048653" name="Text Placeholder 2"/>
          <p:cNvSpPr>
            <a:spLocks noGrp="1"/>
          </p:cNvSpPr>
          <p:nvPr>
            <p:ph type="body" idx="1"/>
          </p:nvPr>
        </p:nvSpPr>
        <p:spPr>
          <a:xfrm>
            <a:off x="1069848" y="2074334"/>
            <a:ext cx="4754880" cy="640080"/>
          </a:xfrm>
        </p:spPr>
        <p:txBody>
          <a:bodyPr anchor="ctr">
            <a:normAutofit/>
          </a:bodyPr>
          <a:lstStyle>
            <a:lvl1pPr algn="ctr" indent="0" marL="0">
              <a:spcBef>
                <a:spcPts val="0"/>
              </a:spcBef>
              <a:buNone/>
              <a:defRPr b="0" sz="1900">
                <a:solidFill>
                  <a:schemeClr val="tx2"/>
                </a:solidFill>
                <a:latin typeface="+mn-lt"/>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a:t>Образец текста</a:t>
            </a:r>
          </a:p>
        </p:txBody>
      </p:sp>
      <p:sp>
        <p:nvSpPr>
          <p:cNvPr id="1048654" name="Content Placeholder 3"/>
          <p:cNvSpPr>
            <a:spLocks noGrp="1"/>
          </p:cNvSpPr>
          <p:nvPr>
            <p:ph sz="half" idx="2"/>
          </p:nvPr>
        </p:nvSpPr>
        <p:spPr>
          <a:xfrm>
            <a:off x="1069848" y="2755898"/>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dirty="0" lang="en-US"/>
          </a:p>
        </p:txBody>
      </p:sp>
      <p:sp>
        <p:nvSpPr>
          <p:cNvPr id="1048655" name="Text Placeholder 4"/>
          <p:cNvSpPr>
            <a:spLocks noGrp="1"/>
          </p:cNvSpPr>
          <p:nvPr>
            <p:ph type="body" sz="quarter" idx="3"/>
          </p:nvPr>
        </p:nvSpPr>
        <p:spPr>
          <a:xfrm>
            <a:off x="6373368" y="2074334"/>
            <a:ext cx="4754880" cy="640080"/>
          </a:xfrm>
        </p:spPr>
        <p:txBody>
          <a:bodyPr anchor="ctr">
            <a:normAutofit/>
          </a:bodyPr>
          <a:lstStyle>
            <a:lvl1pPr algn="ctr" indent="0" marL="0">
              <a:spcBef>
                <a:spcPts val="0"/>
              </a:spcBef>
              <a:buNone/>
              <a:defRPr b="0" sz="1900">
                <a:solidFill>
                  <a:schemeClr val="tx2"/>
                </a:solidFill>
              </a:defRPr>
            </a:lvl1pPr>
            <a:lvl2pPr indent="0" marL="457200">
              <a:buNone/>
              <a:defRPr b="1" sz="1900"/>
            </a:lvl2pPr>
            <a:lvl3pPr indent="0" marL="914400">
              <a:buNone/>
              <a:defRPr b="1" sz="1800"/>
            </a:lvl3pPr>
            <a:lvl4pPr indent="0" marL="1371600">
              <a:buNone/>
              <a:defRPr b="1" sz="1600"/>
            </a:lvl4pPr>
            <a:lvl5pPr indent="0" marL="1828800">
              <a:buNone/>
              <a:defRPr b="1" sz="1600"/>
            </a:lvl5pPr>
            <a:lvl6pPr indent="0" marL="2286000">
              <a:buNone/>
              <a:defRPr b="1" sz="1600"/>
            </a:lvl6pPr>
            <a:lvl7pPr indent="0" marL="2743200">
              <a:buNone/>
              <a:defRPr b="1" sz="1600"/>
            </a:lvl7pPr>
            <a:lvl8pPr indent="0" marL="3200400">
              <a:buNone/>
              <a:defRPr b="1" sz="1600"/>
            </a:lvl8pPr>
            <a:lvl9pPr indent="0" marL="3657600">
              <a:buNone/>
              <a:defRPr b="1" sz="1600"/>
            </a:lvl9pPr>
          </a:lstStyle>
          <a:p>
            <a:pPr lvl="0"/>
            <a:r>
              <a:rPr lang="ru-RU"/>
              <a:t>Образец текста</a:t>
            </a:r>
          </a:p>
        </p:txBody>
      </p:sp>
      <p:sp>
        <p:nvSpPr>
          <p:cNvPr id="1048656" name="Content Placeholder 5"/>
          <p:cNvSpPr>
            <a:spLocks noGrp="1"/>
          </p:cNvSpPr>
          <p:nvPr>
            <p:ph sz="quarter" idx="4"/>
          </p:nvPr>
        </p:nvSpPr>
        <p:spPr>
          <a:xfrm>
            <a:off x="6373368" y="2756581"/>
            <a:ext cx="4754880" cy="32004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dirty="0" lang="en-US"/>
          </a:p>
        </p:txBody>
      </p:sp>
      <p:sp>
        <p:nvSpPr>
          <p:cNvPr id="1048657" name="Date Placeholder 6"/>
          <p:cNvSpPr>
            <a:spLocks noGrp="1"/>
          </p:cNvSpPr>
          <p:nvPr>
            <p:ph type="dt" sz="half" idx="10"/>
          </p:nvPr>
        </p:nvSpPr>
        <p:spPr/>
        <p:txBody>
          <a:bodyPr/>
          <a:p>
            <a:fld id="{9512B3E8-48F1-4B23-8498-D8A04A81EC9C}" type="datetimeFigureOut">
              <a:rPr dirty="0" lang="en-US"/>
              <a:t>10/27/2022</a:t>
            </a:fld>
            <a:endParaRPr dirty="0" lang="en-US"/>
          </a:p>
        </p:txBody>
      </p:sp>
      <p:sp>
        <p:nvSpPr>
          <p:cNvPr id="1048658" name="Footer Placeholder 7"/>
          <p:cNvSpPr>
            <a:spLocks noGrp="1"/>
          </p:cNvSpPr>
          <p:nvPr>
            <p:ph type="ftr" sz="quarter" idx="11"/>
          </p:nvPr>
        </p:nvSpPr>
        <p:spPr/>
        <p:txBody>
          <a:bodyPr/>
          <a:p>
            <a:endParaRPr dirty="0" lang="en-US"/>
          </a:p>
        </p:txBody>
      </p:sp>
      <p:sp>
        <p:nvSpPr>
          <p:cNvPr id="1048659" name="Slide Number Placeholder 8"/>
          <p:cNvSpPr>
            <a:spLocks noGrp="1"/>
          </p:cNvSpPr>
          <p:nvPr>
            <p:ph type="sldNum" sz="quarter" idx="12"/>
          </p:nvPr>
        </p:nvSpPr>
        <p:spPr/>
        <p:txBody>
          <a:bodyPr/>
          <a:p>
            <a:fld id="{4FAB73BC-B049-4115-A692-8D63A059BFB8}" type="slidenum">
              <a:rPr dirty="0" lang="en-US"/>
              <a:t>‹#›</a:t>
            </a:fld>
            <a:endParaRPr dirty="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type="titleOnly">
  <p:cSld name="Только заголовок">
    <p:spTree>
      <p:nvGrpSpPr>
        <p:cNvPr id="40" name=""/>
        <p:cNvGrpSpPr/>
        <p:nvPr/>
      </p:nvGrpSpPr>
      <p:grpSpPr>
        <a:xfrm>
          <a:off x="0" y="0"/>
          <a:ext cx="0" cy="0"/>
          <a:chOff x="0" y="0"/>
          <a:chExt cx="0" cy="0"/>
        </a:xfrm>
      </p:grpSpPr>
      <p:sp>
        <p:nvSpPr>
          <p:cNvPr id="1048615" name="Title 1"/>
          <p:cNvSpPr>
            <a:spLocks noGrp="1"/>
          </p:cNvSpPr>
          <p:nvPr>
            <p:ph type="title"/>
          </p:nvPr>
        </p:nvSpPr>
        <p:spPr/>
        <p:txBody>
          <a:bodyPr/>
          <a:p>
            <a:r>
              <a:rPr lang="ru-RU"/>
              <a:t>Образец заголовка</a:t>
            </a:r>
            <a:endParaRPr dirty="0" lang="en-US"/>
          </a:p>
        </p:txBody>
      </p:sp>
      <p:sp>
        <p:nvSpPr>
          <p:cNvPr id="1048616" name="Date Placeholder 2"/>
          <p:cNvSpPr>
            <a:spLocks noGrp="1"/>
          </p:cNvSpPr>
          <p:nvPr>
            <p:ph type="dt" sz="half" idx="10"/>
          </p:nvPr>
        </p:nvSpPr>
        <p:spPr/>
        <p:txBody>
          <a:bodyPr/>
          <a:p>
            <a:fld id="{10B90D90-AA62-404D-A741-635B4370F9CB}" type="datetimeFigureOut">
              <a:rPr dirty="0" lang="en-US"/>
              <a:t>10/27/2022</a:t>
            </a:fld>
            <a:endParaRPr dirty="0" lang="en-US"/>
          </a:p>
        </p:txBody>
      </p:sp>
      <p:sp>
        <p:nvSpPr>
          <p:cNvPr id="1048617" name="Footer Placeholder 3"/>
          <p:cNvSpPr>
            <a:spLocks noGrp="1"/>
          </p:cNvSpPr>
          <p:nvPr>
            <p:ph type="ftr" sz="quarter" idx="11"/>
          </p:nvPr>
        </p:nvSpPr>
        <p:spPr/>
        <p:txBody>
          <a:bodyPr/>
          <a:p>
            <a:endParaRPr dirty="0" lang="en-US"/>
          </a:p>
        </p:txBody>
      </p:sp>
      <p:sp>
        <p:nvSpPr>
          <p:cNvPr id="1048618" name="Slide Number Placeholder 4"/>
          <p:cNvSpPr>
            <a:spLocks noGrp="1"/>
          </p:cNvSpPr>
          <p:nvPr>
            <p:ph type="sldNum" sz="quarter" idx="12"/>
          </p:nvPr>
        </p:nvSpPr>
        <p:spPr/>
        <p:txBody>
          <a:bodyPr/>
          <a:p>
            <a:fld id="{4FAB73BC-B049-4115-A692-8D63A059BFB8}" type="slidenum">
              <a:rPr dirty="0" lang="en-US"/>
              <a:t>‹#›</a:t>
            </a:fld>
            <a:endParaRPr dirty="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type="blank">
  <p:cSld name="Пустой слайд">
    <p:spTree>
      <p:nvGrpSpPr>
        <p:cNvPr id="48" name=""/>
        <p:cNvGrpSpPr/>
        <p:nvPr/>
      </p:nvGrpSpPr>
      <p:grpSpPr>
        <a:xfrm>
          <a:off x="0" y="0"/>
          <a:ext cx="0" cy="0"/>
          <a:chOff x="0" y="0"/>
          <a:chExt cx="0" cy="0"/>
        </a:xfrm>
      </p:grpSpPr>
      <p:sp>
        <p:nvSpPr>
          <p:cNvPr id="1048660" name="Date Placeholder 1"/>
          <p:cNvSpPr>
            <a:spLocks noGrp="1"/>
          </p:cNvSpPr>
          <p:nvPr>
            <p:ph type="dt" sz="half" idx="10"/>
          </p:nvPr>
        </p:nvSpPr>
        <p:spPr/>
        <p:txBody>
          <a:bodyPr/>
          <a:p>
            <a:fld id="{A57002E4-6836-46D1-9DBB-3C27C0DD3A89}" type="datetimeFigureOut">
              <a:rPr dirty="0" lang="en-US"/>
              <a:t>10/27/2022</a:t>
            </a:fld>
            <a:endParaRPr dirty="0" lang="en-US"/>
          </a:p>
        </p:txBody>
      </p:sp>
      <p:sp>
        <p:nvSpPr>
          <p:cNvPr id="1048661" name="Footer Placeholder 2"/>
          <p:cNvSpPr>
            <a:spLocks noGrp="1"/>
          </p:cNvSpPr>
          <p:nvPr>
            <p:ph type="ftr" sz="quarter" idx="11"/>
          </p:nvPr>
        </p:nvSpPr>
        <p:spPr/>
        <p:txBody>
          <a:bodyPr/>
          <a:p>
            <a:endParaRPr dirty="0" lang="en-US"/>
          </a:p>
        </p:txBody>
      </p:sp>
      <p:sp>
        <p:nvSpPr>
          <p:cNvPr id="1048662" name="Slide Number Placeholder 3"/>
          <p:cNvSpPr>
            <a:spLocks noGrp="1"/>
          </p:cNvSpPr>
          <p:nvPr>
            <p:ph type="sldNum" sz="quarter" idx="12"/>
          </p:nvPr>
        </p:nvSpPr>
        <p:spPr/>
        <p:txBody>
          <a:bodyPr/>
          <a:p>
            <a:fld id="{4FAB73BC-B049-4115-A692-8D63A059BFB8}" type="slidenum">
              <a:rPr dirty="0" lang="en-US"/>
              <a:t>‹#›</a:t>
            </a:fld>
            <a:endParaRPr dirty="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showMasterSp="0" type="objTx">
  <p:cSld name="Объект с подписью">
    <p:spTree>
      <p:nvGrpSpPr>
        <p:cNvPr id="49" name=""/>
        <p:cNvGrpSpPr/>
        <p:nvPr/>
      </p:nvGrpSpPr>
      <p:grpSpPr>
        <a:xfrm>
          <a:off x="0" y="0"/>
          <a:ext cx="0" cy="0"/>
          <a:chOff x="0" y="0"/>
          <a:chExt cx="0" cy="0"/>
        </a:xfrm>
      </p:grpSpPr>
      <p:sp>
        <p:nvSpPr>
          <p:cNvPr id="1048663" name="Rectangle 15"/>
          <p:cNvSpPr/>
          <p:nvPr/>
        </p:nvSpPr>
        <p:spPr>
          <a:xfrm>
            <a:off x="245529" y="237744"/>
            <a:ext cx="8531352" cy="6382512"/>
          </a:xfrm>
          <a:prstGeom prst="rect"/>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64" name="Rectangle 14"/>
          <p:cNvSpPr/>
          <p:nvPr/>
        </p:nvSpPr>
        <p:spPr>
          <a:xfrm>
            <a:off x="9020386" y="237744"/>
            <a:ext cx="2926080" cy="6382512"/>
          </a:xfrm>
          <a:prstGeom prst="rect"/>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65" name="Title 1"/>
          <p:cNvSpPr>
            <a:spLocks noGrp="1"/>
          </p:cNvSpPr>
          <p:nvPr>
            <p:ph type="title"/>
          </p:nvPr>
        </p:nvSpPr>
        <p:spPr>
          <a:xfrm>
            <a:off x="9296400" y="607392"/>
            <a:ext cx="2430780" cy="1645920"/>
          </a:xfrm>
        </p:spPr>
        <p:txBody>
          <a:bodyPr anchor="b">
            <a:normAutofit/>
          </a:bodyPr>
          <a:lstStyle>
            <a:lvl1pPr algn="l" defTabSz="914400" eaLnBrk="1" hangingPunct="1" latinLnBrk="0" rtl="0">
              <a:lnSpc>
                <a:spcPct val="90000"/>
              </a:lnSpc>
              <a:spcBef>
                <a:spcPct val="0"/>
              </a:spcBef>
              <a:buNone/>
              <a:defRPr baseline="0" b="0" cap="none" dirty="0" sz="2800" kern="1200" lang="en-US" spc="0">
                <a:solidFill>
                  <a:srgbClr val="FFFFFF"/>
                </a:solidFill>
                <a:effectLst/>
                <a:latin typeface="+mj-lt"/>
                <a:ea typeface="+mn-ea"/>
                <a:cs typeface="+mn-cs"/>
              </a:defRPr>
            </a:lvl1pPr>
          </a:lstStyle>
          <a:p>
            <a:r>
              <a:rPr lang="ru-RU"/>
              <a:t>Образец заголовка</a:t>
            </a:r>
            <a:endParaRPr dirty="0" lang="en-US"/>
          </a:p>
        </p:txBody>
      </p:sp>
      <p:sp>
        <p:nvSpPr>
          <p:cNvPr id="1048666" name="Content Placeholder 2"/>
          <p:cNvSpPr>
            <a:spLocks noGrp="1"/>
          </p:cNvSpPr>
          <p:nvPr>
            <p:ph idx="1"/>
          </p:nvPr>
        </p:nvSpPr>
        <p:spPr>
          <a:xfrm>
            <a:off x="685800" y="609600"/>
            <a:ext cx="7772400" cy="533400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dirty="0" lang="en-US"/>
          </a:p>
        </p:txBody>
      </p:sp>
      <p:sp>
        <p:nvSpPr>
          <p:cNvPr id="1048667" name="Text Placeholder 3"/>
          <p:cNvSpPr>
            <a:spLocks noGrp="1"/>
          </p:cNvSpPr>
          <p:nvPr>
            <p:ph type="body" sz="half" idx="2"/>
          </p:nvPr>
        </p:nvSpPr>
        <p:spPr>
          <a:xfrm>
            <a:off x="9296400" y="2286000"/>
            <a:ext cx="2430780" cy="3505200"/>
          </a:xfrm>
        </p:spPr>
        <p:txBody>
          <a:bodyPr>
            <a:normAutofit/>
          </a:bodyPr>
          <a:lstStyle>
            <a:lvl1pPr indent="0" marL="0">
              <a:lnSpc>
                <a:spcPct val="110000"/>
              </a:lnSpc>
              <a:spcBef>
                <a:spcPts val="800"/>
              </a:spcBef>
              <a:buNone/>
              <a:defRPr sz="1400">
                <a:solidFill>
                  <a:srgbClr val="FFFFFF"/>
                </a:solidFill>
              </a:defRPr>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ru-RU"/>
              <a:t>Образец текста</a:t>
            </a:r>
          </a:p>
        </p:txBody>
      </p:sp>
      <p:sp>
        <p:nvSpPr>
          <p:cNvPr id="1048668" name="Date Placeholder 7"/>
          <p:cNvSpPr>
            <a:spLocks noGrp="1"/>
          </p:cNvSpPr>
          <p:nvPr>
            <p:ph type="dt" sz="half" idx="10"/>
          </p:nvPr>
        </p:nvSpPr>
        <p:spPr/>
        <p:txBody>
          <a:bodyPr/>
          <a:p>
            <a:fld id="{1CF131DD-A141-4471-BCF9-C6073EDD7E20}" type="datetimeFigureOut">
              <a:rPr dirty="0" lang="en-US"/>
              <a:t>10/27/2022</a:t>
            </a:fld>
            <a:endParaRPr dirty="0" lang="en-US"/>
          </a:p>
        </p:txBody>
      </p:sp>
      <p:sp>
        <p:nvSpPr>
          <p:cNvPr id="1048669" name="Footer Placeholder 8"/>
          <p:cNvSpPr>
            <a:spLocks noGrp="1"/>
          </p:cNvSpPr>
          <p:nvPr>
            <p:ph type="ftr" sz="quarter" idx="11"/>
          </p:nvPr>
        </p:nvSpPr>
        <p:spPr/>
        <p:txBody>
          <a:bodyPr/>
          <a:lstStyle>
            <a:lvl1pPr algn="r"/>
          </a:lstStyle>
          <a:p>
            <a:endParaRPr dirty="0" lang="en-US"/>
          </a:p>
        </p:txBody>
      </p:sp>
      <p:sp>
        <p:nvSpPr>
          <p:cNvPr id="1048670" name="Slide Number Placeholder 10"/>
          <p:cNvSpPr>
            <a:spLocks noGrp="1"/>
          </p:cNvSpPr>
          <p:nvPr>
            <p:ph type="sldNum" sz="quarter" idx="12"/>
          </p:nvPr>
        </p:nvSpPr>
        <p:spPr>
          <a:xfrm>
            <a:off x="10393677" y="6223002"/>
            <a:ext cx="1463040" cy="274320"/>
          </a:xfrm>
        </p:spPr>
        <p:txBody>
          <a:bodyPr/>
          <a:lstStyle>
            <a:lvl1pPr>
              <a:defRPr>
                <a:solidFill>
                  <a:srgbClr val="FFFFFF"/>
                </a:solidFill>
              </a:defRPr>
            </a:lvl1pPr>
          </a:lstStyle>
          <a:p>
            <a:fld id="{4FAB73BC-B049-4115-A692-8D63A059BFB8}" type="slidenum">
              <a:rPr dirty="0" lang="en-US"/>
              <a:t>‹#›</a:t>
            </a:fld>
            <a:endParaRPr dirty="0" lang="en-US"/>
          </a:p>
        </p:txBody>
      </p:sp>
      <p:sp>
        <p:nvSpPr>
          <p:cNvPr id="1048671" name="Rectangle 11"/>
          <p:cNvSpPr/>
          <p:nvPr/>
        </p:nvSpPr>
        <p:spPr>
          <a:xfrm>
            <a:off x="9157546" y="374904"/>
            <a:ext cx="2651760" cy="6108192"/>
          </a:xfrm>
          <a:prstGeom prst="rect"/>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showMasterSp="0" type="picTx">
  <p:cSld name="Рисунок с подписью">
    <p:spTree>
      <p:nvGrpSpPr>
        <p:cNvPr id="42" name=""/>
        <p:cNvGrpSpPr/>
        <p:nvPr/>
      </p:nvGrpSpPr>
      <p:grpSpPr>
        <a:xfrm>
          <a:off x="0" y="0"/>
          <a:ext cx="0" cy="0"/>
          <a:chOff x="0" y="0"/>
          <a:chExt cx="0" cy="0"/>
        </a:xfrm>
      </p:grpSpPr>
      <p:sp>
        <p:nvSpPr>
          <p:cNvPr id="1048624" name="Rectangle 13"/>
          <p:cNvSpPr/>
          <p:nvPr/>
        </p:nvSpPr>
        <p:spPr>
          <a:xfrm>
            <a:off x="9020386" y="237744"/>
            <a:ext cx="2926080" cy="6382512"/>
          </a:xfrm>
          <a:prstGeom prst="rect"/>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48625" name="Title 1"/>
          <p:cNvSpPr>
            <a:spLocks noGrp="1"/>
          </p:cNvSpPr>
          <p:nvPr>
            <p:ph type="title"/>
          </p:nvPr>
        </p:nvSpPr>
        <p:spPr>
          <a:xfrm>
            <a:off x="9296400" y="603504"/>
            <a:ext cx="2432304" cy="1645920"/>
          </a:xfrm>
        </p:spPr>
        <p:txBody>
          <a:bodyPr anchor="b">
            <a:noAutofit/>
          </a:bodyPr>
          <a:lstStyle>
            <a:lvl1pPr algn="l">
              <a:defRPr b="0" sz="2800">
                <a:solidFill>
                  <a:srgbClr val="FFFFFF"/>
                </a:solidFill>
                <a:latin typeface="+mj-lt"/>
              </a:defRPr>
            </a:lvl1pPr>
          </a:lstStyle>
          <a:p>
            <a:r>
              <a:rPr lang="ru-RU"/>
              <a:t>Образец заголовка</a:t>
            </a:r>
            <a:endParaRPr dirty="0" lang="en-US"/>
          </a:p>
        </p:txBody>
      </p:sp>
      <p:sp>
        <p:nvSpPr>
          <p:cNvPr id="1048626" name="Picture Placeholder 2"/>
          <p:cNvSpPr>
            <a:spLocks noChangeAspect="1" noGrp="1"/>
          </p:cNvSpPr>
          <p:nvPr>
            <p:ph type="pic" idx="1"/>
          </p:nvPr>
        </p:nvSpPr>
        <p:spPr>
          <a:xfrm>
            <a:off x="228599" y="237744"/>
            <a:ext cx="8531352" cy="6382512"/>
          </a:xfrm>
          <a:solidFill>
            <a:schemeClr val="accent1">
              <a:lumMod val="60000"/>
              <a:lumOff val="40000"/>
            </a:schemeClr>
          </a:solidFill>
          <a:ln>
            <a:noFill/>
          </a:ln>
        </p:spPr>
        <p:txBody>
          <a:bodyPr anchor="t"/>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r>
              <a:rPr lang="ru-RU"/>
              <a:t>Вставка рисунка</a:t>
            </a:r>
            <a:endParaRPr dirty="0" lang="en-US"/>
          </a:p>
        </p:txBody>
      </p:sp>
      <p:sp>
        <p:nvSpPr>
          <p:cNvPr id="1048627" name="Text Placeholder 3"/>
          <p:cNvSpPr>
            <a:spLocks noGrp="1"/>
          </p:cNvSpPr>
          <p:nvPr>
            <p:ph type="body" sz="half" idx="2"/>
          </p:nvPr>
        </p:nvSpPr>
        <p:spPr>
          <a:xfrm>
            <a:off x="9296400" y="2286000"/>
            <a:ext cx="2432304" cy="3502152"/>
          </a:xfrm>
        </p:spPr>
        <p:txBody>
          <a:bodyPr>
            <a:normAutofit/>
          </a:bodyPr>
          <a:lstStyle>
            <a:lvl1pPr algn="l" indent="0" marL="0">
              <a:lnSpc>
                <a:spcPct val="110000"/>
              </a:lnSpc>
              <a:spcBef>
                <a:spcPts val="800"/>
              </a:spcBef>
              <a:buNone/>
              <a:defRPr sz="1400">
                <a:solidFill>
                  <a:srgbClr val="FFFFFF"/>
                </a:solidFill>
              </a:defRPr>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ru-RU"/>
              <a:t>Образец текста</a:t>
            </a:r>
          </a:p>
        </p:txBody>
      </p:sp>
      <p:sp>
        <p:nvSpPr>
          <p:cNvPr id="1048628" name="Date Placeholder 4"/>
          <p:cNvSpPr>
            <a:spLocks noGrp="1"/>
          </p:cNvSpPr>
          <p:nvPr>
            <p:ph type="dt" sz="half" idx="10"/>
          </p:nvPr>
        </p:nvSpPr>
        <p:spPr/>
        <p:txBody>
          <a:bodyPr/>
          <a:lstStyle>
            <a:lvl1pPr>
              <a:defRPr>
                <a:solidFill>
                  <a:srgbClr val="FFFFFF"/>
                </a:solidFill>
                <a:effectLst>
                  <a:outerShdw algn="tl" blurRad="12700" dir="2700000" dist="6350" rotWithShape="0">
                    <a:prstClr val="black">
                      <a:alpha val="40000"/>
                    </a:prstClr>
                  </a:outerShdw>
                </a:effectLst>
              </a:defRPr>
            </a:lvl1pPr>
          </a:lstStyle>
          <a:p>
            <a:fld id="{AB334A90-EB03-42F3-8859-2C2B2724C058}" type="datetimeFigureOut">
              <a:rPr dirty="0" lang="en-US"/>
              <a:t>10/27/2022</a:t>
            </a:fld>
            <a:endParaRPr dirty="0" lang="en-US"/>
          </a:p>
        </p:txBody>
      </p:sp>
      <p:sp>
        <p:nvSpPr>
          <p:cNvPr id="1048629" name="Footer Placeholder 5"/>
          <p:cNvSpPr>
            <a:spLocks noGrp="1"/>
          </p:cNvSpPr>
          <p:nvPr>
            <p:ph type="ftr" sz="quarter" idx="11"/>
          </p:nvPr>
        </p:nvSpPr>
        <p:spPr/>
        <p:txBody>
          <a:bodyPr/>
          <a:lstStyle>
            <a:lvl1pPr algn="r" defTabSz="914400" eaLnBrk="1" hangingPunct="1" latinLnBrk="0" marL="0" rtl="0">
              <a:defRPr dirty="0" sz="1000" kern="1200" lang="en-US">
                <a:solidFill>
                  <a:srgbClr val="FFFFFF"/>
                </a:solidFill>
                <a:effectLst>
                  <a:outerShdw algn="tl" blurRad="12700" dir="2700000" dist="6350" rotWithShape="0">
                    <a:prstClr val="black">
                      <a:alpha val="40000"/>
                    </a:prstClr>
                  </a:outerShdw>
                </a:effectLst>
                <a:latin typeface="+mn-lt"/>
                <a:ea typeface="+mn-ea"/>
                <a:cs typeface="+mn-cs"/>
              </a:defRPr>
            </a:lvl1pPr>
          </a:lstStyle>
          <a:p>
            <a:endParaRPr dirty="0" lang="en-US"/>
          </a:p>
        </p:txBody>
      </p:sp>
      <p:sp>
        <p:nvSpPr>
          <p:cNvPr id="1048630" name="Slide Number Placeholder 6"/>
          <p:cNvSpPr>
            <a:spLocks noGrp="1"/>
          </p:cNvSpPr>
          <p:nvPr>
            <p:ph type="sldNum" sz="quarter" idx="12"/>
          </p:nvPr>
        </p:nvSpPr>
        <p:spPr>
          <a:xfrm>
            <a:off x="10396728" y="6227064"/>
            <a:ext cx="1463040" cy="274320"/>
          </a:xfrm>
        </p:spPr>
        <p:txBody>
          <a:bodyPr/>
          <a:lstStyle>
            <a:lvl1pPr>
              <a:defRPr>
                <a:solidFill>
                  <a:srgbClr val="FFFFFF"/>
                </a:solidFill>
              </a:defRPr>
            </a:lvl1pPr>
          </a:lstStyle>
          <a:p>
            <a:fld id="{4FAB73BC-B049-4115-A692-8D63A059BFB8}" type="slidenum">
              <a:rPr dirty="0" lang="en-US"/>
              <a:t>‹#›</a:t>
            </a:fld>
            <a:endParaRPr dirty="0" lang="en-US"/>
          </a:p>
        </p:txBody>
      </p:sp>
      <p:sp>
        <p:nvSpPr>
          <p:cNvPr id="1048631" name="Rectangle 9"/>
          <p:cNvSpPr/>
          <p:nvPr/>
        </p:nvSpPr>
        <p:spPr>
          <a:xfrm>
            <a:off x="9157546" y="374904"/>
            <a:ext cx="2651760" cy="6108192"/>
          </a:xfrm>
          <a:prstGeom prst="rect"/>
          <a:noFill/>
          <a:ln w="6350" cap="sq">
            <a:solidFill>
              <a:srgbClr val="FFFFFF"/>
            </a:solidFill>
            <a:miter lim="800000"/>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1" name=""/>
        <p:cNvGrpSpPr/>
        <p:nvPr/>
      </p:nvGrpSpPr>
      <p:grpSpPr>
        <a:xfrm>
          <a:off x="0" y="0"/>
          <a:ext cx="0" cy="0"/>
          <a:chOff x="0" y="0"/>
          <a:chExt cx="0" cy="0"/>
        </a:xfrm>
      </p:grpSpPr>
      <p:sp>
        <p:nvSpPr>
          <p:cNvPr id="1048576" name="Rectangle 6"/>
          <p:cNvSpPr/>
          <p:nvPr/>
        </p:nvSpPr>
        <p:spPr>
          <a:xfrm>
            <a:off x="234696" y="237744"/>
            <a:ext cx="11722608" cy="6382512"/>
          </a:xfrm>
          <a:prstGeom prst="rect"/>
          <a:solidFill>
            <a:schemeClr val="bg2"/>
          </a:solidFill>
          <a:ln w="6350" cap="flat" cmpd="sng" algn="ctr">
            <a:noFill/>
            <a:prstDash val="solid"/>
          </a:ln>
          <a:effectLst>
            <a:softEdge rad="0"/>
          </a:effectLst>
        </p:spPr>
      </p:sp>
      <p:sp>
        <p:nvSpPr>
          <p:cNvPr id="1048577" name="Title Placeholder 1"/>
          <p:cNvSpPr>
            <a:spLocks noGrp="1"/>
          </p:cNvSpPr>
          <p:nvPr>
            <p:ph type="title"/>
          </p:nvPr>
        </p:nvSpPr>
        <p:spPr>
          <a:xfrm>
            <a:off x="1066800" y="642594"/>
            <a:ext cx="10058400" cy="1371600"/>
          </a:xfrm>
          <a:prstGeom prst="rect"/>
        </p:spPr>
        <p:txBody>
          <a:bodyPr anchor="ctr" bIns="45720" lIns="91440" rIns="91440" rtlCol="0" tIns="45720" vert="horz">
            <a:normAutofit/>
          </a:bodyPr>
          <a:p>
            <a:r>
              <a:rPr lang="ru-RU"/>
              <a:t>Образец заголовка</a:t>
            </a:r>
            <a:endParaRPr dirty="0" lang="en-US"/>
          </a:p>
        </p:txBody>
      </p:sp>
      <p:sp>
        <p:nvSpPr>
          <p:cNvPr id="1048578" name="Text Placeholder 2"/>
          <p:cNvSpPr>
            <a:spLocks noGrp="1"/>
          </p:cNvSpPr>
          <p:nvPr>
            <p:ph type="body" idx="1"/>
          </p:nvPr>
        </p:nvSpPr>
        <p:spPr>
          <a:xfrm>
            <a:off x="1066800" y="2103120"/>
            <a:ext cx="10058400" cy="3931920"/>
          </a:xfrm>
          <a:prstGeom prst="rect"/>
        </p:spPr>
        <p:txBody>
          <a:bodyPr bIns="45720" lIns="91440" rIns="91440" rtlCol="0" tIns="45720" vert="horz">
            <a:normAutofit/>
          </a:bodyPr>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dirty="0" lang="en-US"/>
          </a:p>
        </p:txBody>
      </p:sp>
      <p:sp>
        <p:nvSpPr>
          <p:cNvPr id="1048579" name="Date Placeholder 3"/>
          <p:cNvSpPr>
            <a:spLocks noGrp="1"/>
          </p:cNvSpPr>
          <p:nvPr>
            <p:ph type="dt" sz="half" idx="2"/>
          </p:nvPr>
        </p:nvSpPr>
        <p:spPr>
          <a:xfrm>
            <a:off x="274320" y="6307672"/>
            <a:ext cx="2743200" cy="274320"/>
          </a:xfrm>
          <a:prstGeom prst="rect"/>
        </p:spPr>
        <p:txBody>
          <a:bodyPr anchor="b" bIns="45720" lIns="91440" rIns="91440" rtlCol="0" tIns="45720" vert="horz"/>
          <a:lstStyle>
            <a:lvl1pPr algn="l">
              <a:defRPr sz="1000">
                <a:solidFill>
                  <a:schemeClr val="tx1">
                    <a:lumMod val="75000"/>
                    <a:lumOff val="25000"/>
                  </a:schemeClr>
                </a:solidFill>
              </a:defRPr>
            </a:lvl1pPr>
          </a:lstStyle>
          <a:p>
            <a:fld id="{CBC48EC7-AF6A-48D3-8284-14BACBEBDD84}" type="datetimeFigureOut">
              <a:rPr dirty="0" lang="en-US"/>
              <a:t>10/27/2022</a:t>
            </a:fld>
            <a:endParaRPr dirty="0" lang="en-US"/>
          </a:p>
        </p:txBody>
      </p:sp>
      <p:sp>
        <p:nvSpPr>
          <p:cNvPr id="1048580" name="Footer Placeholder 4"/>
          <p:cNvSpPr>
            <a:spLocks noGrp="1"/>
          </p:cNvSpPr>
          <p:nvPr>
            <p:ph type="ftr" sz="quarter" idx="3"/>
          </p:nvPr>
        </p:nvSpPr>
        <p:spPr>
          <a:xfrm>
            <a:off x="3489960" y="6307672"/>
            <a:ext cx="5212080" cy="274320"/>
          </a:xfrm>
          <a:prstGeom prst="rect"/>
        </p:spPr>
        <p:txBody>
          <a:bodyPr anchor="b" bIns="45720" lIns="91440" rIns="91440" rtlCol="0" tIns="45720" vert="horz"/>
          <a:lstStyle>
            <a:lvl1pPr algn="ctr">
              <a:defRPr sz="1000">
                <a:solidFill>
                  <a:schemeClr val="tx1">
                    <a:lumMod val="75000"/>
                    <a:lumOff val="25000"/>
                  </a:schemeClr>
                </a:solidFill>
              </a:defRPr>
            </a:lvl1pPr>
          </a:lstStyle>
          <a:p>
            <a:endParaRPr dirty="0" lang="en-US"/>
          </a:p>
        </p:txBody>
      </p:sp>
      <p:sp>
        <p:nvSpPr>
          <p:cNvPr id="1048581" name="Slide Number Placeholder 5"/>
          <p:cNvSpPr>
            <a:spLocks noGrp="1"/>
          </p:cNvSpPr>
          <p:nvPr>
            <p:ph type="sldNum" sz="quarter" idx="4"/>
          </p:nvPr>
        </p:nvSpPr>
        <p:spPr>
          <a:xfrm>
            <a:off x="10469880" y="6307672"/>
            <a:ext cx="1463040" cy="274320"/>
          </a:xfrm>
          <a:prstGeom prst="rect"/>
        </p:spPr>
        <p:txBody>
          <a:bodyPr anchor="b" bIns="45720" lIns="91440" rIns="91440" rtlCol="0" tIns="45720" vert="horz"/>
          <a:lstStyle>
            <a:lvl1pPr algn="r">
              <a:defRPr sz="1000">
                <a:solidFill>
                  <a:schemeClr val="tx1">
                    <a:lumMod val="75000"/>
                    <a:lumOff val="25000"/>
                  </a:schemeClr>
                </a:solidFill>
              </a:defRPr>
            </a:lvl1pPr>
          </a:lstStyle>
          <a:p>
            <a:fld id="{4FAB73BC-B049-4115-A692-8D63A059BFB8}" type="slidenum">
              <a:rPr dirty="0" lang="en-US"/>
              <a:t>‹#›</a:t>
            </a:fld>
            <a:endParaRPr dirty="0" lang="en-US"/>
          </a:p>
        </p:txBody>
      </p:sp>
    </p:spTree>
  </p:cSld>
  <p:clrMap accent1="accent1" accent2="accent2" accent3="accent3" accent4="accent4" accent5="accent5" accent6="accent6" bg1="lt1" bg2="lt2" tx1="dk1" tx2="dk2"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lvl1pPr algn="l" defTabSz="914400" eaLnBrk="1" hangingPunct="1" latinLnBrk="0" rtl="0">
        <a:lnSpc>
          <a:spcPct val="90000"/>
        </a:lnSpc>
        <a:spcBef>
          <a:spcPct val="0"/>
        </a:spcBef>
        <a:buNone/>
        <a:defRPr baseline="0" cap="none" dirty="0" sz="4800" kern="1200" lang="en-US" spc="0">
          <a:solidFill>
            <a:schemeClr val="tx1">
              <a:lumMod val="85000"/>
              <a:lumOff val="15000"/>
            </a:schemeClr>
          </a:solidFill>
          <a:effectLst/>
          <a:latin typeface="+mj-lt"/>
          <a:ea typeface="+mn-ea"/>
          <a:cs typeface="+mn-cs"/>
        </a:defRPr>
      </a:lvl1pPr>
    </p:titleStyle>
    <p:bodyStyle>
      <a:lvl1pPr algn="l" defTabSz="914400" eaLnBrk="1" hangingPunct="1" indent="-182880" latinLnBrk="0" marL="182880" rtl="0">
        <a:lnSpc>
          <a:spcPct val="100000"/>
        </a:lnSpc>
        <a:spcBef>
          <a:spcPts val="900"/>
        </a:spcBef>
        <a:spcAft>
          <a:spcPts val="0"/>
        </a:spcAft>
        <a:buClr>
          <a:schemeClr val="tx1">
            <a:lumMod val="85000"/>
            <a:lumOff val="15000"/>
          </a:schemeClr>
        </a:buClr>
        <a:buFont typeface="Garamond" pitchFamily="18" charset="0"/>
        <a:buChar char="◦"/>
        <a:defRPr sz="1800" kern="1200">
          <a:solidFill>
            <a:schemeClr val="tx1"/>
          </a:solidFill>
          <a:latin typeface="+mn-lt"/>
          <a:ea typeface="+mn-ea"/>
          <a:cs typeface="+mn-cs"/>
        </a:defRPr>
      </a:lvl1pPr>
      <a:lvl2pPr algn="l" defTabSz="914400" eaLnBrk="1" hangingPunct="1" indent="-182880" latinLnBrk="0" marL="457200" rtl="0">
        <a:lnSpc>
          <a:spcPct val="100000"/>
        </a:lnSpc>
        <a:spcBef>
          <a:spcPts val="500"/>
        </a:spcBef>
        <a:buClr>
          <a:schemeClr val="tx1">
            <a:lumMod val="85000"/>
            <a:lumOff val="15000"/>
          </a:schemeClr>
        </a:buClr>
        <a:buFont typeface="Garamond" pitchFamily="18" charset="0"/>
        <a:buChar char="◦"/>
        <a:defRPr sz="1600" kern="1200">
          <a:solidFill>
            <a:schemeClr val="tx1"/>
          </a:solidFill>
          <a:latin typeface="+mn-lt"/>
          <a:ea typeface="+mn-ea"/>
          <a:cs typeface="+mn-cs"/>
        </a:defRPr>
      </a:lvl2pPr>
      <a:lvl3pPr algn="l" defTabSz="914400" eaLnBrk="1" hangingPunct="1" indent="-182880" latinLnBrk="0" marL="731520" rtl="0">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3pPr>
      <a:lvl4pPr algn="l" defTabSz="914400" eaLnBrk="1" hangingPunct="1" indent="-182880" latinLnBrk="0" marL="1005840" rtl="0">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4pPr>
      <a:lvl5pPr algn="l" defTabSz="914400" eaLnBrk="1" hangingPunct="1" indent="-182880" latinLnBrk="0" marL="1280160" rtl="0">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5pPr>
      <a:lvl6pPr algn="l" defTabSz="914400" eaLnBrk="1" hangingPunct="1" indent="-228600" latinLnBrk="0" marL="1600000" rtl="0">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algn="l" defTabSz="914400" eaLnBrk="1" hangingPunct="1" indent="-228600" latinLnBrk="0" marL="1900000" rtl="0">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algn="l" defTabSz="914400" eaLnBrk="1" hangingPunct="1" indent="-228600" latinLnBrk="0" marL="2200000" rtl="0">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algn="l" defTabSz="914400" eaLnBrk="1" hangingPunct="1" indent="-228600" latinLnBrk="0" marL="2500000" rtl="0">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algn="l" defTabSz="914400" eaLnBrk="1" hangingPunct="1" latinLnBrk="0" marL="0" rtl="0">
        <a:defRPr sz="1800" kern="1200">
          <a:solidFill>
            <a:schemeClr val="tx1"/>
          </a:solidFill>
          <a:latin typeface="+mn-lt"/>
          <a:ea typeface="+mn-ea"/>
          <a:cs typeface="+mn-cs"/>
        </a:defRPr>
      </a:lvl1pPr>
      <a:lvl2pPr algn="l" defTabSz="914400" eaLnBrk="1" hangingPunct="1" latinLnBrk="0" marL="457200" rtl="0">
        <a:defRPr sz="1800" kern="1200">
          <a:solidFill>
            <a:schemeClr val="tx1"/>
          </a:solidFill>
          <a:latin typeface="+mn-lt"/>
          <a:ea typeface="+mn-ea"/>
          <a:cs typeface="+mn-cs"/>
        </a:defRPr>
      </a:lvl2pPr>
      <a:lvl3pPr algn="l" defTabSz="914400" eaLnBrk="1" hangingPunct="1" latinLnBrk="0" marL="914400" rtl="0">
        <a:defRPr sz="1800" kern="1200">
          <a:solidFill>
            <a:schemeClr val="tx1"/>
          </a:solidFill>
          <a:latin typeface="+mn-lt"/>
          <a:ea typeface="+mn-ea"/>
          <a:cs typeface="+mn-cs"/>
        </a:defRPr>
      </a:lvl3pPr>
      <a:lvl4pPr algn="l" defTabSz="914400" eaLnBrk="1" hangingPunct="1" latinLnBrk="0" marL="1371600" rtl="0">
        <a:defRPr sz="1800" kern="1200">
          <a:solidFill>
            <a:schemeClr val="tx1"/>
          </a:solidFill>
          <a:latin typeface="+mn-lt"/>
          <a:ea typeface="+mn-ea"/>
          <a:cs typeface="+mn-cs"/>
        </a:defRPr>
      </a:lvl4pPr>
      <a:lvl5pPr algn="l" defTabSz="914400" eaLnBrk="1" hangingPunct="1" latinLnBrk="0" marL="1828800" rtl="0">
        <a:defRPr sz="1800" kern="1200">
          <a:solidFill>
            <a:schemeClr val="tx1"/>
          </a:solidFill>
          <a:latin typeface="+mn-lt"/>
          <a:ea typeface="+mn-ea"/>
          <a:cs typeface="+mn-cs"/>
        </a:defRPr>
      </a:lvl5pPr>
      <a:lvl6pPr algn="l" defTabSz="914400" eaLnBrk="1" hangingPunct="1" latinLnBrk="0" marL="2286000" rtl="0">
        <a:defRPr sz="1800" kern="1200">
          <a:solidFill>
            <a:schemeClr val="tx1"/>
          </a:solidFill>
          <a:latin typeface="+mn-lt"/>
          <a:ea typeface="+mn-ea"/>
          <a:cs typeface="+mn-cs"/>
        </a:defRPr>
      </a:lvl6pPr>
      <a:lvl7pPr algn="l" defTabSz="914400" eaLnBrk="1" hangingPunct="1" latinLnBrk="0" marL="2743200" rtl="0">
        <a:defRPr sz="1800" kern="1200">
          <a:solidFill>
            <a:schemeClr val="tx1"/>
          </a:solidFill>
          <a:latin typeface="+mn-lt"/>
          <a:ea typeface="+mn-ea"/>
          <a:cs typeface="+mn-cs"/>
        </a:defRPr>
      </a:lvl7pPr>
      <a:lvl8pPr algn="l" defTabSz="914400" eaLnBrk="1" hangingPunct="1" latinLnBrk="0" marL="3200400" rtl="0">
        <a:defRPr sz="1800" kern="1200">
          <a:solidFill>
            <a:schemeClr val="tx1"/>
          </a:solidFill>
          <a:latin typeface="+mn-lt"/>
          <a:ea typeface="+mn-ea"/>
          <a:cs typeface="+mn-cs"/>
        </a:defRPr>
      </a:lvl8pPr>
      <a:lvl9pPr algn="l" defTabSz="914400" eaLnBrk="1" hangingPunct="1" latinLnBrk="0" marL="3657600" rtl="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image" Target="../media/image10.jpeg"/><Relationship Id="rId2" Type="http://schemas.openxmlformats.org/officeDocument/2006/relationships/image" Target="../media/image11.jpeg"/><Relationship Id="rId3"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image" Target="../media/image7.jpeg"/><Relationship Id="rId2" Type="http://schemas.openxmlformats.org/officeDocument/2006/relationships/image" Target="../media/image8.jpeg"/><Relationship Id="rId3"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25" name=""/>
        <p:cNvGrpSpPr/>
        <p:nvPr/>
      </p:nvGrpSpPr>
      <p:grpSpPr>
        <a:xfrm>
          <a:off x="0" y="0"/>
          <a:ext cx="0" cy="0"/>
          <a:chOff x="0" y="0"/>
          <a:chExt cx="0" cy="0"/>
        </a:xfrm>
      </p:grpSpPr>
      <p:sp>
        <p:nvSpPr>
          <p:cNvPr id="1048591" name="Заголовок 1"/>
          <p:cNvSpPr>
            <a:spLocks noGrp="1"/>
          </p:cNvSpPr>
          <p:nvPr>
            <p:ph type="ctrTitle"/>
          </p:nvPr>
        </p:nvSpPr>
        <p:spPr>
          <a:xfrm rot="10800000" flipV="1">
            <a:off x="1561708" y="734785"/>
            <a:ext cx="9068586" cy="2928937"/>
          </a:xfrm>
        </p:spPr>
        <p:txBody>
          <a:bodyPr/>
          <a:p>
            <a:r>
              <a:rPr sz="4000" i="1" lang="ru-RU"/>
              <a:t>Проект по русскому языку</a:t>
            </a:r>
            <a:br>
              <a:rPr sz="4000" i="1" lang="ru-RU"/>
            </a:br>
            <a:r>
              <a:rPr sz="4000" i="1" lang="ru-RU"/>
              <a:t>тема: &lt;ПохвальнОе слово знакам препинания&gt;</a:t>
            </a:r>
          </a:p>
        </p:txBody>
      </p:sp>
      <p:sp>
        <p:nvSpPr>
          <p:cNvPr id="1048592" name="Подзаголовок 2"/>
          <p:cNvSpPr>
            <a:spLocks noGrp="1"/>
          </p:cNvSpPr>
          <p:nvPr>
            <p:ph type="subTitle" idx="1"/>
          </p:nvPr>
        </p:nvSpPr>
        <p:spPr>
          <a:xfrm>
            <a:off x="6429375" y="2949348"/>
            <a:ext cx="4061732" cy="3173868"/>
          </a:xfrm>
        </p:spPr>
        <p:txBody>
          <a:bodyPr>
            <a:normAutofit/>
          </a:bodyPr>
          <a:p>
            <a:endParaRPr sz="1800" lang="ru-RU"/>
          </a:p>
          <a:p>
            <a:r>
              <a:rPr sz="1800" lang="ru-RU"/>
              <a:t>                                   </a:t>
            </a:r>
            <a:r>
              <a:rPr sz="1800" lang="en-US"/>
              <a:t>Выполнил: </a:t>
            </a:r>
            <a:br>
              <a:rPr sz="1800" lang="en-US"/>
            </a:br>
            <a:r>
              <a:rPr sz="1800" lang="ru-RU"/>
              <a:t>                 </a:t>
            </a:r>
            <a:r>
              <a:rPr sz="1800" lang="en-US"/>
              <a:t> </a:t>
            </a:r>
            <a:r>
              <a:rPr sz="1800" lang="ru-RU"/>
              <a:t>ученик 4 «И» класса </a:t>
            </a:r>
            <a:br>
              <a:rPr sz="1800" lang="ru-RU"/>
            </a:br>
            <a:r>
              <a:rPr sz="1800" lang="ru-RU"/>
              <a:t>                            Гельфрих А.Е.</a:t>
            </a:r>
            <a:br>
              <a:rPr sz="1800" lang="ru-RU"/>
            </a:br>
            <a:r>
              <a:rPr sz="1800" lang="ru-RU"/>
              <a:t>                  ГБОУ Школа №1293</a:t>
            </a:r>
            <a:br>
              <a:rPr sz="1800" lang="ru-RU"/>
            </a:br>
            <a:r>
              <a:rPr sz="1800" lang="ru-RU"/>
              <a:t>      Руководитель: Шибина О.В.</a:t>
            </a:r>
            <a:br>
              <a:rPr sz="1800" lang="ru-RU"/>
            </a:br>
            <a:r>
              <a:rPr sz="1800" lang="ru-RU"/>
              <a:t>      Учитель начальных классов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37" name=""/>
        <p:cNvGrpSpPr/>
        <p:nvPr/>
      </p:nvGrpSpPr>
      <p:grpSpPr>
        <a:xfrm>
          <a:off x="0" y="0"/>
          <a:ext cx="0" cy="0"/>
          <a:chOff x="0" y="0"/>
          <a:chExt cx="0" cy="0"/>
        </a:xfrm>
      </p:grpSpPr>
      <p:sp>
        <p:nvSpPr>
          <p:cNvPr id="1048610" name="Заголовок 1"/>
          <p:cNvSpPr>
            <a:spLocks noGrp="1"/>
          </p:cNvSpPr>
          <p:nvPr>
            <p:ph type="title"/>
          </p:nvPr>
        </p:nvSpPr>
        <p:spPr>
          <a:xfrm>
            <a:off x="506866" y="5653768"/>
            <a:ext cx="11831411" cy="734786"/>
          </a:xfrm>
        </p:spPr>
        <p:txBody>
          <a:bodyPr>
            <a:normAutofit fontScale="90000"/>
          </a:bodyPr>
          <a:p>
            <a:r>
              <a:rPr sz="3100" lang="ru-RU"/>
              <a:t>• </a:t>
            </a:r>
            <a:r>
              <a:rPr sz="2700" lang="ru-RU">
                <a:latin typeface="+mn-lt"/>
              </a:rPr>
              <a:t>В этом стихотворении употреблены запятые и точки. </a:t>
            </a:r>
            <a:br>
              <a:rPr sz="2700" lang="ru-RU">
                <a:latin typeface="+mn-lt"/>
              </a:rPr>
            </a:br>
            <a:r>
              <a:rPr sz="2700" lang="ru-RU">
                <a:latin typeface="+mn-lt"/>
              </a:rPr>
              <a:t>• В этом стихотворении больше всего запятых. </a:t>
            </a:r>
            <a:br>
              <a:rPr sz="2700" lang="ru-RU">
                <a:latin typeface="+mn-lt"/>
              </a:rPr>
            </a:br>
            <a:r>
              <a:rPr sz="2700" lang="ru-RU">
                <a:latin typeface="+mn-lt"/>
              </a:rPr>
              <a:t>• В этом стихотворении нет неизвестных знаков препинания. </a:t>
            </a:r>
            <a:br>
              <a:rPr sz="2700" lang="ru-RU">
                <a:latin typeface="+mn-lt"/>
              </a:rPr>
            </a:br>
            <a:r>
              <a:rPr sz="2700" lang="ru-RU">
                <a:latin typeface="+mn-lt"/>
              </a:rPr>
              <a:t>Знаки препинания помогают читать стихотворение более выразительно.</a:t>
            </a:r>
            <a:r>
              <a:rPr lang="ru-RU"/>
              <a:t>
</a:t>
            </a:r>
          </a:p>
        </p:txBody>
      </p:sp>
      <p:pic>
        <p:nvPicPr>
          <p:cNvPr id="2097159" name="Рисунок 4"/>
          <p:cNvPicPr>
            <a:picLocks noChangeAspect="1" noGrp="1"/>
          </p:cNvPicPr>
          <p:nvPr>
            <p:ph idx="1"/>
          </p:nvPr>
        </p:nvPicPr>
        <p:blipFill>
          <a:blip xmlns:r="http://schemas.openxmlformats.org/officeDocument/2006/relationships" r:embed="rId1"/>
          <a:stretch>
            <a:fillRect/>
          </a:stretch>
        </p:blipFill>
        <p:spPr>
          <a:xfrm>
            <a:off x="6215063" y="275202"/>
            <a:ext cx="5368018" cy="3704887"/>
          </a:xfrm>
        </p:spPr>
      </p:pic>
      <p:pic>
        <p:nvPicPr>
          <p:cNvPr id="2097160" name="Рисунок 5"/>
          <p:cNvPicPr>
            <a:picLocks noChangeAspect="1"/>
          </p:cNvPicPr>
          <p:nvPr/>
        </p:nvPicPr>
        <p:blipFill>
          <a:blip xmlns:r="http://schemas.openxmlformats.org/officeDocument/2006/relationships" r:embed="rId2"/>
          <a:stretch>
            <a:fillRect/>
          </a:stretch>
        </p:blipFill>
        <p:spPr>
          <a:xfrm>
            <a:off x="506866" y="295612"/>
            <a:ext cx="4789714" cy="4215155"/>
          </a:xfrm>
          <a:prstGeom prst="rec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38" name=""/>
        <p:cNvGrpSpPr/>
        <p:nvPr/>
      </p:nvGrpSpPr>
      <p:grpSpPr>
        <a:xfrm>
          <a:off x="0" y="0"/>
          <a:ext cx="0" cy="0"/>
          <a:chOff x="0" y="0"/>
          <a:chExt cx="0" cy="0"/>
        </a:xfrm>
      </p:grpSpPr>
      <p:sp>
        <p:nvSpPr>
          <p:cNvPr id="1048611" name="Заголовок 1"/>
          <p:cNvSpPr>
            <a:spLocks noGrp="1"/>
          </p:cNvSpPr>
          <p:nvPr>
            <p:ph type="title"/>
          </p:nvPr>
        </p:nvSpPr>
        <p:spPr>
          <a:xfrm>
            <a:off x="275545" y="163285"/>
            <a:ext cx="11613696" cy="1612447"/>
          </a:xfrm>
        </p:spPr>
        <p:txBody>
          <a:bodyPr>
            <a:normAutofit/>
          </a:bodyPr>
          <a:p>
            <a:r>
              <a:rPr b="1" sz="3100" lang="ru-RU">
                <a:solidFill>
                  <a:schemeClr val="tx1"/>
                </a:solidFill>
              </a:rPr>
              <a:t>    Сообщение на тему:</a:t>
            </a:r>
            <a:br>
              <a:rPr b="1" sz="3100" lang="ru-RU">
                <a:solidFill>
                  <a:schemeClr val="tx1"/>
                </a:solidFill>
              </a:rPr>
            </a:br>
            <a:r>
              <a:rPr lang="ru-RU"/>
              <a:t> </a:t>
            </a:r>
            <a:r>
              <a:rPr sz="4000" lang="ru-RU">
                <a:solidFill>
                  <a:srgbClr val="FF0000"/>
                </a:solidFill>
              </a:rPr>
              <a:t>“Похвальное слово знакам препинания”.</a:t>
            </a:r>
          </a:p>
        </p:txBody>
      </p:sp>
      <p:sp>
        <p:nvSpPr>
          <p:cNvPr id="1048612" name="Объект 2"/>
          <p:cNvSpPr>
            <a:spLocks noGrp="1"/>
          </p:cNvSpPr>
          <p:nvPr>
            <p:ph idx="1"/>
          </p:nvPr>
        </p:nvSpPr>
        <p:spPr>
          <a:xfrm>
            <a:off x="469446" y="1653267"/>
            <a:ext cx="11174866" cy="4714875"/>
          </a:xfrm>
        </p:spPr>
        <p:txBody>
          <a:bodyPr>
            <a:normAutofit lnSpcReduction="10000"/>
          </a:bodyPr>
          <a:p>
            <a:pPr indent="0" marL="0">
              <a:buNone/>
            </a:pPr>
            <a:r>
              <a:rPr lang="ru-RU"/>
              <a:t>
</a:t>
            </a:r>
            <a:r>
              <a:rPr sz="2800" lang="ru-RU"/>
              <a:t>Есть в русском языке такие маленькие и казалось бы не заметные знаки, которые называются знаками препинания. Они не произносятся, они не имеют никакого лексического смысла, но без них не получится составить ни один текст, ни одно предложение.
Ведь эти маленькие труженики, знаки препинания, выполняют очень важную функцию. Они помогают нам разделить текст или предложение на отдельные смысловые части, передать интонацию, вопрос, восклицание, помогают выделить прямую речь и показать вывод.</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39" name=""/>
        <p:cNvGrpSpPr/>
        <p:nvPr/>
      </p:nvGrpSpPr>
      <p:grpSpPr>
        <a:xfrm>
          <a:off x="0" y="0"/>
          <a:ext cx="0" cy="0"/>
          <a:chOff x="0" y="0"/>
          <a:chExt cx="0" cy="0"/>
        </a:xfrm>
      </p:grpSpPr>
      <p:sp>
        <p:nvSpPr>
          <p:cNvPr id="1048613" name="Заголовок 1"/>
          <p:cNvSpPr>
            <a:spLocks noGrp="1"/>
          </p:cNvSpPr>
          <p:nvPr>
            <p:ph type="title"/>
          </p:nvPr>
        </p:nvSpPr>
        <p:spPr/>
        <p:txBody>
          <a:bodyPr>
            <a:normAutofit/>
          </a:bodyPr>
          <a:p>
            <a:r>
              <a:rPr sz="6600" lang="ru-RU">
                <a:solidFill>
                  <a:schemeClr val="tx1"/>
                </a:solidFill>
              </a:rPr>
              <a:t>          </a:t>
            </a:r>
            <a:r>
              <a:rPr sz="6600" lang="ru-RU">
                <a:solidFill>
                  <a:srgbClr val="FF0000"/>
                </a:solidFill>
              </a:rPr>
              <a:t>СПАСИБО</a:t>
            </a:r>
          </a:p>
        </p:txBody>
      </p:sp>
      <p:sp>
        <p:nvSpPr>
          <p:cNvPr id="1048614" name="Объект 2"/>
          <p:cNvSpPr>
            <a:spLocks noGrp="1"/>
          </p:cNvSpPr>
          <p:nvPr>
            <p:ph idx="1"/>
          </p:nvPr>
        </p:nvSpPr>
        <p:spPr>
          <a:xfrm>
            <a:off x="1066800" y="2103120"/>
            <a:ext cx="10058400" cy="3931920"/>
          </a:xfrm>
        </p:spPr>
        <p:txBody>
          <a:bodyPr>
            <a:normAutofit/>
          </a:bodyPr>
          <a:p>
            <a:r>
              <a:rPr sz="7200" lang="ru-RU"/>
              <a:t>    </a:t>
            </a:r>
            <a:r>
              <a:rPr sz="7200" lang="ru-RU">
                <a:solidFill>
                  <a:srgbClr val="FF0000"/>
                </a:solidFill>
              </a:rPr>
              <a:t>ЗА ВНИМАНИЕ!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29" name=""/>
        <p:cNvGrpSpPr/>
        <p:nvPr/>
      </p:nvGrpSpPr>
      <p:grpSpPr>
        <a:xfrm>
          <a:off x="0" y="0"/>
          <a:ext cx="0" cy="0"/>
          <a:chOff x="0" y="0"/>
          <a:chExt cx="0" cy="0"/>
        </a:xfrm>
      </p:grpSpPr>
      <p:sp>
        <p:nvSpPr>
          <p:cNvPr id="1048598" name="Заголовок 1"/>
          <p:cNvSpPr>
            <a:spLocks noGrp="1"/>
          </p:cNvSpPr>
          <p:nvPr>
            <p:ph type="title"/>
          </p:nvPr>
        </p:nvSpPr>
        <p:spPr>
          <a:xfrm>
            <a:off x="1066800" y="642594"/>
            <a:ext cx="10058400" cy="714718"/>
          </a:xfrm>
        </p:spPr>
        <p:txBody>
          <a:bodyPr>
            <a:normAutofit/>
          </a:bodyPr>
          <a:p>
            <a:r>
              <a:rPr lang="ru-RU"/>
              <a:t>                         </a:t>
            </a:r>
            <a:r>
              <a:rPr lang="ru-RU">
                <a:solidFill>
                  <a:srgbClr val="FF0000"/>
                </a:solidFill>
              </a:rPr>
              <a:t>Цель: </a:t>
            </a:r>
          </a:p>
        </p:txBody>
      </p:sp>
      <p:sp>
        <p:nvSpPr>
          <p:cNvPr id="1048599" name="Объект 2"/>
          <p:cNvSpPr>
            <a:spLocks noGrp="1"/>
          </p:cNvSpPr>
          <p:nvPr>
            <p:ph idx="1"/>
          </p:nvPr>
        </p:nvSpPr>
        <p:spPr>
          <a:xfrm>
            <a:off x="1066800" y="1489982"/>
            <a:ext cx="10058400" cy="4545058"/>
          </a:xfrm>
        </p:spPr>
        <p:txBody>
          <a:bodyPr>
            <a:normAutofit/>
          </a:bodyPr>
          <a:p>
            <a:r>
              <a:rPr sz="2800" lang="ru-RU"/>
              <a:t>Закрепление и расширение знаний о знаках препинания в предложениях. </a:t>
            </a:r>
          </a:p>
        </p:txBody>
      </p:sp>
      <p:pic>
        <p:nvPicPr>
          <p:cNvPr id="2097152" name="Рисунок 4"/>
          <p:cNvPicPr>
            <a:picLocks noChangeAspect="1"/>
          </p:cNvPicPr>
          <p:nvPr/>
        </p:nvPicPr>
        <p:blipFill>
          <a:blip xmlns:r="http://schemas.openxmlformats.org/officeDocument/2006/relationships" r:embed="rId1"/>
          <a:stretch>
            <a:fillRect/>
          </a:stretch>
        </p:blipFill>
        <p:spPr>
          <a:xfrm>
            <a:off x="2287824" y="2635038"/>
            <a:ext cx="7488907" cy="3488928"/>
          </a:xfrm>
          <a:prstGeom prst="rec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30" name=""/>
        <p:cNvGrpSpPr/>
        <p:nvPr/>
      </p:nvGrpSpPr>
      <p:grpSpPr>
        <a:xfrm>
          <a:off x="0" y="0"/>
          <a:ext cx="0" cy="0"/>
          <a:chOff x="0" y="0"/>
          <a:chExt cx="0" cy="0"/>
        </a:xfrm>
      </p:grpSpPr>
      <p:sp>
        <p:nvSpPr>
          <p:cNvPr id="1048600" name="Заголовок 1"/>
          <p:cNvSpPr>
            <a:spLocks noGrp="1"/>
          </p:cNvSpPr>
          <p:nvPr>
            <p:ph type="title"/>
          </p:nvPr>
        </p:nvSpPr>
        <p:spPr>
          <a:xfrm>
            <a:off x="1066800" y="459241"/>
            <a:ext cx="10058400" cy="1306286"/>
          </a:xfrm>
        </p:spPr>
        <p:txBody>
          <a:bodyPr/>
          <a:p>
            <a:r>
              <a:rPr lang="ru-RU"/>
              <a:t>                    </a:t>
            </a:r>
            <a:r>
              <a:rPr lang="ru-RU">
                <a:solidFill>
                  <a:srgbClr val="FF0000"/>
                </a:solidFill>
              </a:rPr>
              <a:t>Задачи:</a:t>
            </a:r>
          </a:p>
        </p:txBody>
      </p:sp>
      <p:sp>
        <p:nvSpPr>
          <p:cNvPr id="1048601" name="Объект 2"/>
          <p:cNvSpPr>
            <a:spLocks noGrp="1"/>
          </p:cNvSpPr>
          <p:nvPr>
            <p:ph idx="1"/>
          </p:nvPr>
        </p:nvSpPr>
        <p:spPr>
          <a:xfrm>
            <a:off x="1066800" y="1765527"/>
            <a:ext cx="10058400" cy="4269513"/>
          </a:xfrm>
        </p:spPr>
        <p:txBody>
          <a:bodyPr/>
          <a:p>
            <a:r>
              <a:rPr sz="3200" lang="ru-RU"/>
              <a:t>Определить, сколько знаков препинания.</a:t>
            </a:r>
          </a:p>
          <a:p>
            <a:r>
              <a:rPr sz="3200" lang="ru-RU"/>
              <a:t>Как они появились.
Научиться ставить изученные знаки препинания</a:t>
            </a:r>
            <a:r>
              <a:rPr lang="ru-RU"/>
              <a: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31" name=""/>
        <p:cNvGrpSpPr/>
        <p:nvPr/>
      </p:nvGrpSpPr>
      <p:grpSpPr>
        <a:xfrm>
          <a:off x="0" y="0"/>
          <a:ext cx="0" cy="0"/>
          <a:chOff x="0" y="0"/>
          <a:chExt cx="0" cy="0"/>
        </a:xfrm>
      </p:grpSpPr>
      <p:sp>
        <p:nvSpPr>
          <p:cNvPr id="1048602" name="Заголовок 1"/>
          <p:cNvSpPr>
            <a:spLocks noGrp="1"/>
          </p:cNvSpPr>
          <p:nvPr>
            <p:ph type="title"/>
          </p:nvPr>
        </p:nvSpPr>
        <p:spPr>
          <a:xfrm>
            <a:off x="285749" y="285749"/>
            <a:ext cx="11634107" cy="1234849"/>
          </a:xfrm>
        </p:spPr>
        <p:txBody>
          <a:bodyPr>
            <a:normAutofit fontScale="90000"/>
          </a:bodyPr>
          <a:p>
            <a:pPr indent="-685800" marL="685800">
              <a:buFont typeface="Arial" panose="020B0604020202020204" pitchFamily="34" charset="0"/>
              <a:buChar char="•"/>
            </a:pPr>
            <a:r>
              <a:rPr lang="ru-RU">
                <a:solidFill>
                  <a:srgbClr val="FF0000"/>
                </a:solidFill>
              </a:rPr>
              <a:t>В русском языке 10 знаков препинания:</a:t>
            </a:r>
          </a:p>
        </p:txBody>
      </p:sp>
      <p:sp>
        <p:nvSpPr>
          <p:cNvPr id="1048603" name="Объект 2"/>
          <p:cNvSpPr>
            <a:spLocks noGrp="1"/>
          </p:cNvSpPr>
          <p:nvPr>
            <p:ph idx="1"/>
          </p:nvPr>
        </p:nvSpPr>
        <p:spPr>
          <a:xfrm rot="10800000" flipV="1">
            <a:off x="816428" y="2014193"/>
            <a:ext cx="10615949" cy="4292717"/>
          </a:xfrm>
        </p:spPr>
        <p:txBody>
          <a:bodyPr>
            <a:noAutofit/>
          </a:bodyPr>
          <a:p>
            <a:r>
              <a:rPr b="0" sz="2400" i="0" lang="ru-RU">
                <a:effectLst/>
              </a:rPr>
              <a:t>точка [ . ] </a:t>
            </a:r>
          </a:p>
          <a:p>
            <a:r>
              <a:rPr b="0" sz="2400" i="0" lang="ru-RU">
                <a:effectLst/>
              </a:rPr>
              <a:t>запятая [ , ]</a:t>
            </a:r>
          </a:p>
          <a:p>
            <a:r>
              <a:rPr b="0" sz="2400" i="0" lang="ru-RU">
                <a:effectLst/>
              </a:rPr>
              <a:t>точка с запятой [ ; ] </a:t>
            </a:r>
          </a:p>
          <a:p>
            <a:r>
              <a:rPr b="0" sz="2400" i="0" lang="ru-RU">
                <a:effectLst/>
              </a:rPr>
              <a:t>многоточие […] </a:t>
            </a:r>
          </a:p>
          <a:p>
            <a:r>
              <a:rPr b="0" sz="2400" i="0" lang="ru-RU">
                <a:effectLst/>
              </a:rPr>
              <a:t>двоеточие [ : ] </a:t>
            </a:r>
          </a:p>
          <a:p>
            <a:r>
              <a:rPr sz="2400" lang="ru-RU"/>
              <a:t>Вопросительный знак [ ? ] восклицательный знак [ ! ] тире [ — ] скобки [ ( ) ] кавычки [ « » ]</a:t>
            </a:r>
            <a:br>
              <a:rPr sz="2400" lang="ru-RU"/>
            </a:br>
            <a:endParaRPr sz="2400"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32" name=""/>
        <p:cNvGrpSpPr/>
        <p:nvPr/>
      </p:nvGrpSpPr>
      <p:grpSpPr>
        <a:xfrm>
          <a:off x="0" y="0"/>
          <a:ext cx="0" cy="0"/>
          <a:chOff x="0" y="0"/>
          <a:chExt cx="0" cy="0"/>
        </a:xfrm>
      </p:grpSpPr>
      <p:sp>
        <p:nvSpPr>
          <p:cNvPr id="1048604" name="Заголовок 1"/>
          <p:cNvSpPr>
            <a:spLocks noGrp="1"/>
          </p:cNvSpPr>
          <p:nvPr>
            <p:ph type="title"/>
          </p:nvPr>
        </p:nvSpPr>
        <p:spPr/>
        <p:txBody>
          <a:bodyPr/>
          <a:p>
            <a:endParaRPr lang="ru-RU"/>
          </a:p>
        </p:txBody>
      </p:sp>
      <p:pic>
        <p:nvPicPr>
          <p:cNvPr id="2097153" name="Рисунок 4"/>
          <p:cNvPicPr>
            <a:picLocks noChangeAspect="1" noGrp="1"/>
          </p:cNvPicPr>
          <p:nvPr>
            <p:ph idx="1"/>
          </p:nvPr>
        </p:nvPicPr>
        <p:blipFill>
          <a:blip xmlns:r="http://schemas.openxmlformats.org/officeDocument/2006/relationships" r:embed="rId1"/>
          <a:stretch>
            <a:fillRect/>
          </a:stretch>
        </p:blipFill>
        <p:spPr>
          <a:xfrm>
            <a:off x="989921" y="530507"/>
            <a:ext cx="10215562" cy="5796986"/>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33" name=""/>
        <p:cNvGrpSpPr/>
        <p:nvPr/>
      </p:nvGrpSpPr>
      <p:grpSpPr>
        <a:xfrm>
          <a:off x="0" y="0"/>
          <a:ext cx="0" cy="0"/>
          <a:chOff x="0" y="0"/>
          <a:chExt cx="0" cy="0"/>
        </a:xfrm>
      </p:grpSpPr>
      <p:sp>
        <p:nvSpPr>
          <p:cNvPr id="1048605" name="Заголовок 1"/>
          <p:cNvSpPr>
            <a:spLocks noGrp="1"/>
          </p:cNvSpPr>
          <p:nvPr>
            <p:ph type="title"/>
          </p:nvPr>
        </p:nvSpPr>
        <p:spPr>
          <a:xfrm>
            <a:off x="785811" y="224174"/>
            <a:ext cx="11174867" cy="1306630"/>
          </a:xfrm>
        </p:spPr>
        <p:txBody>
          <a:bodyPr>
            <a:normAutofit fontScale="90000"/>
          </a:bodyPr>
          <a:p>
            <a:r>
              <a:rPr lang="ru-RU">
                <a:solidFill>
                  <a:srgbClr val="FF0000"/>
                </a:solidFill>
              </a:rPr>
              <a:t>Какие знаки препинания ставятся в конце предложений?</a:t>
            </a:r>
          </a:p>
        </p:txBody>
      </p:sp>
      <p:pic>
        <p:nvPicPr>
          <p:cNvPr id="2097154" name="Рисунок 4"/>
          <p:cNvPicPr>
            <a:picLocks noChangeAspect="1" noGrp="1"/>
          </p:cNvPicPr>
          <p:nvPr>
            <p:ph idx="1"/>
          </p:nvPr>
        </p:nvPicPr>
        <p:blipFill>
          <a:blip xmlns:r="http://schemas.openxmlformats.org/officeDocument/2006/relationships" r:embed="rId1"/>
          <a:stretch>
            <a:fillRect/>
          </a:stretch>
        </p:blipFill>
        <p:spPr>
          <a:xfrm>
            <a:off x="1081768" y="1530804"/>
            <a:ext cx="9786937" cy="4980214"/>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34" name=""/>
        <p:cNvGrpSpPr/>
        <p:nvPr/>
      </p:nvGrpSpPr>
      <p:grpSpPr>
        <a:xfrm>
          <a:off x="0" y="0"/>
          <a:ext cx="0" cy="0"/>
          <a:chOff x="0" y="0"/>
          <a:chExt cx="0" cy="0"/>
        </a:xfrm>
      </p:grpSpPr>
      <p:sp>
        <p:nvSpPr>
          <p:cNvPr id="1048606" name="Заголовок 1"/>
          <p:cNvSpPr>
            <a:spLocks noGrp="1"/>
          </p:cNvSpPr>
          <p:nvPr>
            <p:ph type="title"/>
          </p:nvPr>
        </p:nvSpPr>
        <p:spPr>
          <a:xfrm>
            <a:off x="1836964" y="642594"/>
            <a:ext cx="8399009" cy="1245397"/>
          </a:xfrm>
        </p:spPr>
        <p:txBody>
          <a:bodyPr/>
          <a:p>
            <a:endParaRPr lang="ru-RU"/>
          </a:p>
        </p:txBody>
      </p:sp>
      <p:pic>
        <p:nvPicPr>
          <p:cNvPr id="2097155" name="Рисунок 4"/>
          <p:cNvPicPr>
            <a:picLocks noChangeAspect="1" noGrp="1"/>
          </p:cNvPicPr>
          <p:nvPr>
            <p:ph idx="1"/>
          </p:nvPr>
        </p:nvPicPr>
        <p:blipFill>
          <a:blip xmlns:r="http://schemas.openxmlformats.org/officeDocument/2006/relationships" r:embed="rId1"/>
          <a:stretch>
            <a:fillRect/>
          </a:stretch>
        </p:blipFill>
        <p:spPr>
          <a:xfrm>
            <a:off x="1541009" y="591910"/>
            <a:ext cx="9011330" cy="5623496"/>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35" name=""/>
        <p:cNvGrpSpPr/>
        <p:nvPr/>
      </p:nvGrpSpPr>
      <p:grpSpPr>
        <a:xfrm>
          <a:off x="0" y="0"/>
          <a:ext cx="0" cy="0"/>
          <a:chOff x="0" y="0"/>
          <a:chExt cx="0" cy="0"/>
        </a:xfrm>
      </p:grpSpPr>
      <p:sp>
        <p:nvSpPr>
          <p:cNvPr id="1048607" name="Заголовок 1"/>
          <p:cNvSpPr>
            <a:spLocks noGrp="1"/>
          </p:cNvSpPr>
          <p:nvPr>
            <p:ph type="title"/>
          </p:nvPr>
        </p:nvSpPr>
        <p:spPr>
          <a:xfrm>
            <a:off x="1066800" y="642593"/>
            <a:ext cx="4015468" cy="1878129"/>
          </a:xfrm>
        </p:spPr>
        <p:txBody>
          <a:bodyPr/>
          <a:p>
            <a:endParaRPr lang="ru-RU"/>
          </a:p>
        </p:txBody>
      </p:sp>
      <p:pic>
        <p:nvPicPr>
          <p:cNvPr id="2097156" name="Рисунок 4"/>
          <p:cNvPicPr>
            <a:picLocks noChangeAspect="1" noGrp="1"/>
          </p:cNvPicPr>
          <p:nvPr>
            <p:ph idx="1"/>
          </p:nvPr>
        </p:nvPicPr>
        <p:blipFill>
          <a:blip xmlns:r="http://schemas.openxmlformats.org/officeDocument/2006/relationships" r:embed="rId1"/>
          <a:stretch>
            <a:fillRect/>
          </a:stretch>
        </p:blipFill>
        <p:spPr>
          <a:xfrm>
            <a:off x="301044" y="469102"/>
            <a:ext cx="6566610" cy="5439800"/>
          </a:xfrm>
        </p:spPr>
      </p:pic>
      <p:pic>
        <p:nvPicPr>
          <p:cNvPr id="2097157" name="Рисунок 4"/>
          <p:cNvPicPr>
            <a:picLocks noChangeAspect="1"/>
          </p:cNvPicPr>
          <p:nvPr/>
        </p:nvPicPr>
        <p:blipFill>
          <a:blip xmlns:r="http://schemas.openxmlformats.org/officeDocument/2006/relationships" r:embed="rId2"/>
          <a:stretch>
            <a:fillRect/>
          </a:stretch>
        </p:blipFill>
        <p:spPr>
          <a:xfrm>
            <a:off x="7010529" y="469102"/>
            <a:ext cx="4705263" cy="5572814"/>
          </a:xfrm>
          <a:prstGeom prst="rec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36" name=""/>
        <p:cNvGrpSpPr/>
        <p:nvPr/>
      </p:nvGrpSpPr>
      <p:grpSpPr>
        <a:xfrm>
          <a:off x="0" y="0"/>
          <a:ext cx="0" cy="0"/>
          <a:chOff x="0" y="0"/>
          <a:chExt cx="0" cy="0"/>
        </a:xfrm>
      </p:grpSpPr>
      <p:sp>
        <p:nvSpPr>
          <p:cNvPr id="1048608" name="Заголовок 1"/>
          <p:cNvSpPr>
            <a:spLocks noGrp="1"/>
          </p:cNvSpPr>
          <p:nvPr>
            <p:ph type="title"/>
          </p:nvPr>
        </p:nvSpPr>
        <p:spPr>
          <a:xfrm>
            <a:off x="1454603" y="-163629"/>
            <a:ext cx="10058400" cy="1371600"/>
          </a:xfrm>
        </p:spPr>
        <p:txBody>
          <a:bodyPr/>
          <a:p>
            <a:r>
              <a:rPr lang="ru-RU"/>
              <a:t>         </a:t>
            </a:r>
            <a:r>
              <a:rPr lang="ru-RU" u="sng">
                <a:solidFill>
                  <a:srgbClr val="FF0000"/>
                </a:solidFill>
              </a:rPr>
              <a:t>Рассказ: &lt;Запятая&gt; </a:t>
            </a:r>
          </a:p>
        </p:txBody>
      </p:sp>
      <p:sp>
        <p:nvSpPr>
          <p:cNvPr id="1048609" name="Объект 2"/>
          <p:cNvSpPr>
            <a:spLocks noGrp="1"/>
          </p:cNvSpPr>
          <p:nvPr>
            <p:ph idx="1"/>
          </p:nvPr>
        </p:nvSpPr>
        <p:spPr>
          <a:xfrm>
            <a:off x="295955" y="4061732"/>
            <a:ext cx="11654518" cy="2459491"/>
          </a:xfrm>
        </p:spPr>
        <p:txBody>
          <a:bodyPr>
            <a:noAutofit/>
          </a:bodyPr>
          <a:p>
            <a:r>
              <a:rPr sz="2400" lang="ru-RU"/>
              <a:t>— Привет! Я — запятая. Я играю свою главную роль в предложении и выполняю несколько функций: обозначаю паузу в предложении, передаю правильно смысл в сложных предложениях, без меня невозможно перечислить что-либо, с моей помощью выделяют вводные слова, обращения и уточнения. Без меня читать текст будет очень сложно.</a:t>
            </a:r>
          </a:p>
        </p:txBody>
      </p:sp>
      <p:pic>
        <p:nvPicPr>
          <p:cNvPr id="2097158" name="Рисунок 4"/>
          <p:cNvPicPr>
            <a:picLocks noChangeAspect="1"/>
          </p:cNvPicPr>
          <p:nvPr/>
        </p:nvPicPr>
        <p:blipFill>
          <a:blip xmlns:r="http://schemas.openxmlformats.org/officeDocument/2006/relationships" r:embed="rId1"/>
          <a:stretch>
            <a:fillRect/>
          </a:stretch>
        </p:blipFill>
        <p:spPr>
          <a:xfrm>
            <a:off x="2819400" y="990599"/>
            <a:ext cx="6553200" cy="2928258"/>
          </a:xfrm>
          <a:prstGeom prst="rec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Савон">
  <a:themeElements>
    <a:clrScheme name="Savon">
      <a:dk1>
        <a:sysClr lastClr="000000" val="windowText"/>
      </a:dk1>
      <a:lt1>
        <a:sysClr lastClr="FFFFFF" val="window"/>
      </a:lt1>
      <a:dk2>
        <a:srgbClr val="1485A4"/>
      </a:dk2>
      <a:lt2>
        <a:srgbClr val="E3DED1"/>
      </a:lt2>
      <a:accent1>
        <a:srgbClr val="1CADE4"/>
      </a:accent1>
      <a:accent2>
        <a:srgbClr val="2683C6"/>
      </a:accent2>
      <a:accent3>
        <a:srgbClr val="27CED7"/>
      </a:accent3>
      <a:accent4>
        <a:srgbClr val="42BA97"/>
      </a:accent4>
      <a:accent5>
        <a:srgbClr val="3E8853"/>
      </a:accent5>
      <a:accent6>
        <a:srgbClr val="62A39F"/>
      </a:accent6>
      <a:hlink>
        <a:srgbClr val="F49100"/>
      </a:hlink>
      <a:folHlink>
        <a:srgbClr val="739D9B"/>
      </a:folHlink>
    </a:clrScheme>
    <a:fontScheme name="Savon">
      <a:maj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algn="ctr" blurRad="38100" dir="5400000" dist="12700" rotWithShape="0">
              <a:srgbClr val="000000">
                <a:alpha val="63000"/>
              </a:srgbClr>
            </a:outerShdw>
          </a:effectLst>
        </a:effectStyle>
        <a:effectStyle>
          <a:effectLst>
            <a:outerShdw algn="ctr" blurRad="57150" dir="5400000" dist="19050" rotWithShape="0">
              <a:srgbClr val="000000">
                <a:alpha val="63000"/>
              </a:srgbClr>
            </a:outerShdw>
          </a:effectLst>
          <a:scene3d>
            <a:camera prst="orthographicFront">
              <a:rot lat="0" lon="0" rev="0"/>
            </a:camera>
            <a:lightRig dir="tl" rig="flat">
              <a:rot lat="0" lon="0" rev="4200000"/>
            </a:lightRig>
          </a:scene3d>
          <a:sp3d prstMaterial="flat">
            <a:bevelT w="50800" h="63500" prst="riblet"/>
          </a:sp3d>
        </a:effectStyle>
      </a:effectStyleLst>
      <a:bgFillStyleLst>
        <a:solidFill>
          <a:schemeClr val="phClr"/>
        </a:solidFill>
        <a:gradFill rotWithShape="1">
          <a:gsLst>
            <a:gs pos="0">
              <a:schemeClr val="phClr">
                <a:tint val="90000"/>
                <a:shade val="92000"/>
                <a:satMod val="160000"/>
              </a:schemeClr>
            </a:gs>
            <a:gs pos="77000">
              <a:schemeClr val="phClr">
                <a:tint val="100000"/>
                <a:shade val="73000"/>
                <a:satMod val="155000"/>
              </a:schemeClr>
            </a:gs>
            <a:gs pos="100000">
              <a:schemeClr val="phClr">
                <a:tint val="100000"/>
                <a:shade val="67000"/>
                <a:satMod val="145000"/>
              </a:schemeClr>
            </a:gs>
          </a:gsLst>
          <a:lin ang="5400000" scaled="0"/>
        </a:gradFill>
        <a:blipFill rotWithShape="1">
          <a:blip xmlns:r="http://schemas.openxmlformats.org/officeDocument/2006/relationships" r:embed="rId1">
            <a:duotone>
              <a:schemeClr val="phClr">
                <a:tint val="95000"/>
              </a:schemeClr>
              <a:schemeClr val="phClr">
                <a:shade val="92000"/>
                <a:satMod val="115000"/>
              </a:schemeClr>
            </a:duotone>
          </a:blip>
          <a:tile algn="tl" flip="none" sx="60000" sy="60000" tx="0" ty="0"/>
        </a:blipFill>
      </a:bgFillStyleLst>
    </a:fmtScheme>
  </a:themeElements>
</a:theme>
</file>

<file path=ppt/theme/theme2.xml><?xml version="1.0" encoding="utf-8"?>
<a:theme xmlns:a="http://schemas.openxmlformats.org/drawingml/2006/main" name="Office 主题">
  <a:themeElements>
    <a:clrScheme name="Office">
      <a:dk1>
        <a:sysClr lastClr="000000" val="windowText"/>
      </a:dk1>
      <a:lt1>
        <a:sysClr lastClr="FFFFFF" val="window"/>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H Sarabun PSK"/>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H Sarabun PSK"/>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algn="ctr" blurRad="57150" dir="5400000" dist="19050"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theme>
</file>

<file path=docProps/app.xml><?xml version="1.0" encoding="utf-8"?>
<Properties xmlns="http://schemas.openxmlformats.org/officeDocument/2006/extended-properties">
  <Application>Microsoft Office PowerPoint</Application>
  <ScaleCrop>0</ScaleCrop>
  <LinksUpToDate>0</LinksUpToDate>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itle>Проект по русскому языку тема: &lt;ПохвальнОе слово знакам препинания&gt;</dc:title>
  <dc:creator>Ирина Гельфрих</dc:creator>
  <cp:lastModifiedBy>Ирина Гельфрих</cp:lastModifiedBy>
  <dcterms:created xsi:type="dcterms:W3CDTF">2022-10-26T07:51:05Z</dcterms:created>
  <dcterms:modified xsi:type="dcterms:W3CDTF">2023-02-06T10:33:58Z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626790eaf3064b7f9d54a0a4089d9138</vt:lpwstr>
  </property>
</Properties>
</file>