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82" r:id="rId1"/>
  </p:sldMasterIdLst>
  <p:notesMasterIdLst>
    <p:notesMasterId r:id="rId29"/>
  </p:notesMasterIdLst>
  <p:sldIdLst>
    <p:sldId id="256" r:id="rId2"/>
    <p:sldId id="259" r:id="rId3"/>
    <p:sldId id="260" r:id="rId4"/>
    <p:sldId id="304" r:id="rId5"/>
    <p:sldId id="261" r:id="rId6"/>
    <p:sldId id="305" r:id="rId7"/>
    <p:sldId id="262" r:id="rId8"/>
    <p:sldId id="306" r:id="rId9"/>
    <p:sldId id="307" r:id="rId10"/>
    <p:sldId id="309" r:id="rId11"/>
    <p:sldId id="311" r:id="rId12"/>
    <p:sldId id="312" r:id="rId13"/>
    <p:sldId id="310" r:id="rId14"/>
    <p:sldId id="313" r:id="rId15"/>
    <p:sldId id="314" r:id="rId16"/>
    <p:sldId id="315" r:id="rId17"/>
    <p:sldId id="316" r:id="rId18"/>
    <p:sldId id="317" r:id="rId19"/>
    <p:sldId id="318" r:id="rId20"/>
    <p:sldId id="319" r:id="rId21"/>
    <p:sldId id="320" r:id="rId22"/>
    <p:sldId id="321" r:id="rId23"/>
    <p:sldId id="322" r:id="rId24"/>
    <p:sldId id="323" r:id="rId25"/>
    <p:sldId id="308" r:id="rId26"/>
    <p:sldId id="324" r:id="rId27"/>
    <p:sldId id="326" r:id="rId28"/>
  </p:sldIdLst>
  <p:sldSz cx="9144000" cy="5143500" type="screen16x9"/>
  <p:notesSz cx="6858000" cy="9144000"/>
  <p:embeddedFontLst>
    <p:embeddedFont>
      <p:font typeface="Arimo" panose="020B0604020202020204" charset="0"/>
      <p:regular r:id="rId30"/>
    </p:embeddedFont>
    <p:embeddedFont>
      <p:font typeface="Barlow" panose="00000500000000000000" pitchFamily="2" charset="0"/>
      <p:regular r:id="rId31"/>
      <p:bold r:id="rId32"/>
      <p:italic r:id="rId33"/>
      <p:boldItalic r:id="rId34"/>
    </p:embeddedFont>
    <p:embeddedFont>
      <p:font typeface="Didact Gothic" panose="00000500000000000000" pitchFamily="2" charset="0"/>
      <p:regular r:id="rId35"/>
    </p:embeddedFont>
    <p:embeddedFont>
      <p:font typeface="Lexend Light" panose="020B0604020202020204" charset="0"/>
      <p:regular r:id="rId36"/>
      <p:bold r:id="rId37"/>
    </p:embeddedFont>
    <p:embeddedFont>
      <p:font typeface="Monotype Corsiva" panose="03010101010201010101" pitchFamily="66" charset="0"/>
      <p:italic r:id="rId38"/>
    </p:embeddedFont>
    <p:embeddedFont>
      <p:font typeface="Montserrat" panose="00000500000000000000" pitchFamily="2" charset="-52"/>
      <p:regular r:id="rId39"/>
      <p:bold r:id="rId40"/>
      <p:italic r:id="rId41"/>
      <p:boldItalic r:id="rId42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EAE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63043558-701D-4BCE-B0AA-561B740C4D8B}">
  <a:tblStyle styleId="{63043558-701D-4BCE-B0AA-561B740C4D8B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86" d="100"/>
          <a:sy n="86" d="100"/>
        </p:scale>
        <p:origin x="60" y="3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10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5.fntdata"/><Relationship Id="rId42" Type="http://schemas.openxmlformats.org/officeDocument/2006/relationships/font" Target="fonts/font13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4.fntdata"/><Relationship Id="rId38" Type="http://schemas.openxmlformats.org/officeDocument/2006/relationships/font" Target="fonts/font9.fntdata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41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3.fntdata"/><Relationship Id="rId37" Type="http://schemas.openxmlformats.org/officeDocument/2006/relationships/font" Target="fonts/font8.fntdata"/><Relationship Id="rId40" Type="http://schemas.openxmlformats.org/officeDocument/2006/relationships/font" Target="fonts/font11.fntdata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7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2.fntdata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font" Target="fonts/font1.fntdata"/><Relationship Id="rId35" Type="http://schemas.openxmlformats.org/officeDocument/2006/relationships/font" Target="fonts/font6.fntdata"/><Relationship Id="rId43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" name="Google Shape;368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69" name="Google Shape;369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5" name="Google Shape;415;gfef5329136_1_284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16" name="Google Shape;416;gfef5329136_1_2843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3" name="Google Shape;423;g15692c80c26_0_4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24" name="Google Shape;424;g15692c80c26_0_4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" name="Google Shape;430;gfef5329136_1_296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31" name="Google Shape;431;gfef5329136_1_296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7" name="Google Shape;437;gfef5329136_1_292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38" name="Google Shape;438;gfef5329136_1_2922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/>
          <p:nvPr/>
        </p:nvSpPr>
        <p:spPr>
          <a:xfrm rot="1573521" flipH="1">
            <a:off x="-1003377" y="4596855"/>
            <a:ext cx="5671833" cy="3426261"/>
          </a:xfrm>
          <a:custGeom>
            <a:avLst/>
            <a:gdLst/>
            <a:ahLst/>
            <a:cxnLst/>
            <a:rect l="l" t="t" r="r" b="b"/>
            <a:pathLst>
              <a:path w="117492" h="70975" extrusionOk="0">
                <a:moveTo>
                  <a:pt x="49780" y="1"/>
                </a:moveTo>
                <a:cubicBezTo>
                  <a:pt x="42885" y="1"/>
                  <a:pt x="36034" y="1779"/>
                  <a:pt x="29914" y="5252"/>
                </a:cubicBezTo>
                <a:cubicBezTo>
                  <a:pt x="25325" y="7896"/>
                  <a:pt x="21873" y="11764"/>
                  <a:pt x="17634" y="14845"/>
                </a:cubicBezTo>
                <a:cubicBezTo>
                  <a:pt x="14487" y="17117"/>
                  <a:pt x="10554" y="18800"/>
                  <a:pt x="7866" y="21597"/>
                </a:cubicBezTo>
                <a:cubicBezTo>
                  <a:pt x="0" y="29813"/>
                  <a:pt x="13132" y="36412"/>
                  <a:pt x="19098" y="39820"/>
                </a:cubicBezTo>
                <a:cubicBezTo>
                  <a:pt x="40511" y="52035"/>
                  <a:pt x="63193" y="61890"/>
                  <a:pt x="86726" y="69210"/>
                </a:cubicBezTo>
                <a:cubicBezTo>
                  <a:pt x="89648" y="70111"/>
                  <a:pt x="92745" y="70974"/>
                  <a:pt x="95752" y="70974"/>
                </a:cubicBezTo>
                <a:cubicBezTo>
                  <a:pt x="97264" y="70974"/>
                  <a:pt x="98753" y="70756"/>
                  <a:pt x="100186" y="70215"/>
                </a:cubicBezTo>
                <a:cubicBezTo>
                  <a:pt x="104665" y="68532"/>
                  <a:pt x="107484" y="64140"/>
                  <a:pt x="109560" y="59836"/>
                </a:cubicBezTo>
                <a:cubicBezTo>
                  <a:pt x="113165" y="52385"/>
                  <a:pt x="115591" y="44431"/>
                  <a:pt x="116705" y="36259"/>
                </a:cubicBezTo>
                <a:cubicBezTo>
                  <a:pt x="117492" y="30512"/>
                  <a:pt x="117492" y="24197"/>
                  <a:pt x="114083" y="19543"/>
                </a:cubicBezTo>
                <a:cubicBezTo>
                  <a:pt x="110893" y="15194"/>
                  <a:pt x="105343" y="13228"/>
                  <a:pt x="100011" y="12463"/>
                </a:cubicBezTo>
                <a:cubicBezTo>
                  <a:pt x="94680" y="11698"/>
                  <a:pt x="89217" y="11873"/>
                  <a:pt x="83951" y="10671"/>
                </a:cubicBezTo>
                <a:cubicBezTo>
                  <a:pt x="76194" y="8901"/>
                  <a:pt x="69398" y="4247"/>
                  <a:pt x="61794" y="1844"/>
                </a:cubicBezTo>
                <a:cubicBezTo>
                  <a:pt x="57866" y="609"/>
                  <a:pt x="53815" y="1"/>
                  <a:pt x="49780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" name="Google Shape;10;p2"/>
          <p:cNvSpPr/>
          <p:nvPr/>
        </p:nvSpPr>
        <p:spPr>
          <a:xfrm>
            <a:off x="6918506" y="-1405176"/>
            <a:ext cx="3496715" cy="2016873"/>
          </a:xfrm>
          <a:custGeom>
            <a:avLst/>
            <a:gdLst/>
            <a:ahLst/>
            <a:cxnLst/>
            <a:rect l="l" t="t" r="r" b="b"/>
            <a:pathLst>
              <a:path w="72437" h="41781" extrusionOk="0">
                <a:moveTo>
                  <a:pt x="57802" y="0"/>
                </a:moveTo>
                <a:cubicBezTo>
                  <a:pt x="56358" y="0"/>
                  <a:pt x="54916" y="83"/>
                  <a:pt x="53535" y="197"/>
                </a:cubicBezTo>
                <a:cubicBezTo>
                  <a:pt x="41124" y="1246"/>
                  <a:pt x="28822" y="3212"/>
                  <a:pt x="16433" y="4239"/>
                </a:cubicBezTo>
                <a:cubicBezTo>
                  <a:pt x="7103" y="5026"/>
                  <a:pt x="2011" y="11559"/>
                  <a:pt x="525" y="20977"/>
                </a:cubicBezTo>
                <a:cubicBezTo>
                  <a:pt x="1" y="24255"/>
                  <a:pt x="263" y="28035"/>
                  <a:pt x="2689" y="30351"/>
                </a:cubicBezTo>
                <a:cubicBezTo>
                  <a:pt x="4568" y="32165"/>
                  <a:pt x="7387" y="32667"/>
                  <a:pt x="10009" y="32798"/>
                </a:cubicBezTo>
                <a:cubicBezTo>
                  <a:pt x="10693" y="32832"/>
                  <a:pt x="11380" y="32846"/>
                  <a:pt x="12067" y="32846"/>
                </a:cubicBezTo>
                <a:cubicBezTo>
                  <a:pt x="16579" y="32846"/>
                  <a:pt x="21138" y="32222"/>
                  <a:pt x="25609" y="32222"/>
                </a:cubicBezTo>
                <a:cubicBezTo>
                  <a:pt x="28477" y="32222"/>
                  <a:pt x="31308" y="32479"/>
                  <a:pt x="34066" y="33323"/>
                </a:cubicBezTo>
                <a:cubicBezTo>
                  <a:pt x="38895" y="34787"/>
                  <a:pt x="43003" y="37955"/>
                  <a:pt x="47614" y="39987"/>
                </a:cubicBezTo>
                <a:cubicBezTo>
                  <a:pt x="50009" y="41059"/>
                  <a:pt x="52737" y="41780"/>
                  <a:pt x="55360" y="41780"/>
                </a:cubicBezTo>
                <a:cubicBezTo>
                  <a:pt x="57764" y="41780"/>
                  <a:pt x="60079" y="41175"/>
                  <a:pt x="61970" y="39681"/>
                </a:cubicBezTo>
                <a:cubicBezTo>
                  <a:pt x="64177" y="37955"/>
                  <a:pt x="65444" y="35311"/>
                  <a:pt x="66493" y="32733"/>
                </a:cubicBezTo>
                <a:cubicBezTo>
                  <a:pt x="68634" y="27511"/>
                  <a:pt x="70229" y="22113"/>
                  <a:pt x="71278" y="16585"/>
                </a:cubicBezTo>
                <a:cubicBezTo>
                  <a:pt x="72043" y="12630"/>
                  <a:pt x="72436" y="8238"/>
                  <a:pt x="70229" y="4873"/>
                </a:cubicBezTo>
                <a:cubicBezTo>
                  <a:pt x="67646" y="956"/>
                  <a:pt x="62714" y="0"/>
                  <a:pt x="57802" y="0"/>
                </a:cubicBezTo>
                <a:close/>
              </a:path>
            </a:pathLst>
          </a:custGeom>
          <a:solidFill>
            <a:srgbClr val="CD816A">
              <a:alpha val="7202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" name="Google Shape;11;p2"/>
          <p:cNvSpPr/>
          <p:nvPr/>
        </p:nvSpPr>
        <p:spPr>
          <a:xfrm>
            <a:off x="5169534" y="-1500273"/>
            <a:ext cx="3974468" cy="2207067"/>
          </a:xfrm>
          <a:custGeom>
            <a:avLst/>
            <a:gdLst/>
            <a:ahLst/>
            <a:cxnLst/>
            <a:rect l="l" t="t" r="r" b="b"/>
            <a:pathLst>
              <a:path w="82334" h="45721" extrusionOk="0">
                <a:moveTo>
                  <a:pt x="9834" y="0"/>
                </a:moveTo>
                <a:cubicBezTo>
                  <a:pt x="6761" y="0"/>
                  <a:pt x="3286" y="1070"/>
                  <a:pt x="0" y="2548"/>
                </a:cubicBezTo>
                <a:cubicBezTo>
                  <a:pt x="5332" y="4340"/>
                  <a:pt x="12390" y="4427"/>
                  <a:pt x="14837" y="9737"/>
                </a:cubicBezTo>
                <a:cubicBezTo>
                  <a:pt x="17699" y="15964"/>
                  <a:pt x="18333" y="20072"/>
                  <a:pt x="19841" y="26737"/>
                </a:cubicBezTo>
                <a:cubicBezTo>
                  <a:pt x="21327" y="33423"/>
                  <a:pt x="20737" y="42229"/>
                  <a:pt x="27117" y="44698"/>
                </a:cubicBezTo>
                <a:cubicBezTo>
                  <a:pt x="29076" y="45457"/>
                  <a:pt x="31141" y="45720"/>
                  <a:pt x="33237" y="45720"/>
                </a:cubicBezTo>
                <a:cubicBezTo>
                  <a:pt x="35607" y="45720"/>
                  <a:pt x="38017" y="45384"/>
                  <a:pt x="40359" y="45048"/>
                </a:cubicBezTo>
                <a:cubicBezTo>
                  <a:pt x="50934" y="43496"/>
                  <a:pt x="62472" y="41421"/>
                  <a:pt x="69333" y="33248"/>
                </a:cubicBezTo>
                <a:cubicBezTo>
                  <a:pt x="77352" y="23678"/>
                  <a:pt x="74490" y="11944"/>
                  <a:pt x="82334" y="2242"/>
                </a:cubicBezTo>
                <a:cubicBezTo>
                  <a:pt x="81395" y="1265"/>
                  <a:pt x="81035" y="953"/>
                  <a:pt x="80478" y="953"/>
                </a:cubicBezTo>
                <a:cubicBezTo>
                  <a:pt x="80049" y="953"/>
                  <a:pt x="79504" y="1137"/>
                  <a:pt x="78488" y="1346"/>
                </a:cubicBezTo>
                <a:cubicBezTo>
                  <a:pt x="69660" y="9955"/>
                  <a:pt x="72589" y="26824"/>
                  <a:pt x="62559" y="33969"/>
                </a:cubicBezTo>
                <a:cubicBezTo>
                  <a:pt x="58888" y="36570"/>
                  <a:pt x="54212" y="37225"/>
                  <a:pt x="49776" y="37815"/>
                </a:cubicBezTo>
                <a:lnTo>
                  <a:pt x="30132" y="40372"/>
                </a:lnTo>
                <a:cubicBezTo>
                  <a:pt x="29954" y="40397"/>
                  <a:pt x="29777" y="40409"/>
                  <a:pt x="29603" y="40409"/>
                </a:cubicBezTo>
                <a:cubicBezTo>
                  <a:pt x="27331" y="40409"/>
                  <a:pt x="25528" y="38357"/>
                  <a:pt x="25893" y="36023"/>
                </a:cubicBezTo>
                <a:cubicBezTo>
                  <a:pt x="27117" y="28397"/>
                  <a:pt x="21348" y="9540"/>
                  <a:pt x="16847" y="3247"/>
                </a:cubicBezTo>
                <a:cubicBezTo>
                  <a:pt x="15159" y="910"/>
                  <a:pt x="12667" y="0"/>
                  <a:pt x="9834" y="0"/>
                </a:cubicBezTo>
                <a:close/>
              </a:path>
            </a:pathLst>
          </a:custGeom>
          <a:solidFill>
            <a:srgbClr val="E39A93">
              <a:alpha val="5324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" name="Google Shape;12;p2"/>
          <p:cNvSpPr/>
          <p:nvPr/>
        </p:nvSpPr>
        <p:spPr>
          <a:xfrm rot="10800000" flipH="1">
            <a:off x="4608098" y="4635581"/>
            <a:ext cx="1860664" cy="1647637"/>
          </a:xfrm>
          <a:custGeom>
            <a:avLst/>
            <a:gdLst/>
            <a:ahLst/>
            <a:cxnLst/>
            <a:rect l="l" t="t" r="r" b="b"/>
            <a:pathLst>
              <a:path w="38545" h="34132" fill="none" extrusionOk="0">
                <a:moveTo>
                  <a:pt x="0" y="6730"/>
                </a:moveTo>
                <a:cubicBezTo>
                  <a:pt x="5244" y="11406"/>
                  <a:pt x="7910" y="18289"/>
                  <a:pt x="7189" y="25282"/>
                </a:cubicBezTo>
                <a:cubicBezTo>
                  <a:pt x="6883" y="27969"/>
                  <a:pt x="6315" y="31291"/>
                  <a:pt x="8478" y="32908"/>
                </a:cubicBezTo>
                <a:cubicBezTo>
                  <a:pt x="10139" y="34131"/>
                  <a:pt x="12477" y="33585"/>
                  <a:pt x="14465" y="32929"/>
                </a:cubicBezTo>
                <a:cubicBezTo>
                  <a:pt x="17830" y="31815"/>
                  <a:pt x="21174" y="30570"/>
                  <a:pt x="24473" y="29237"/>
                </a:cubicBezTo>
                <a:cubicBezTo>
                  <a:pt x="27882" y="27838"/>
                  <a:pt x="31378" y="26221"/>
                  <a:pt x="33891" y="23490"/>
                </a:cubicBezTo>
                <a:cubicBezTo>
                  <a:pt x="36666" y="20496"/>
                  <a:pt x="37955" y="16345"/>
                  <a:pt x="38261" y="12259"/>
                </a:cubicBezTo>
                <a:cubicBezTo>
                  <a:pt x="38545" y="8172"/>
                  <a:pt x="37955" y="4064"/>
                  <a:pt x="37343" y="0"/>
                </a:cubicBezTo>
              </a:path>
            </a:pathLst>
          </a:custGeom>
          <a:noFill/>
          <a:ln w="9525" cap="flat" cmpd="sng">
            <a:solidFill>
              <a:schemeClr val="lt2"/>
            </a:solidFill>
            <a:prstDash val="solid"/>
            <a:miter lim="21850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" name="Google Shape;13;p2"/>
          <p:cNvSpPr/>
          <p:nvPr/>
        </p:nvSpPr>
        <p:spPr>
          <a:xfrm>
            <a:off x="-800694" y="-3304061"/>
            <a:ext cx="5051427" cy="3840898"/>
          </a:xfrm>
          <a:custGeom>
            <a:avLst/>
            <a:gdLst/>
            <a:ahLst/>
            <a:cxnLst/>
            <a:rect l="l" t="t" r="r" b="b"/>
            <a:pathLst>
              <a:path w="104644" h="79567" extrusionOk="0">
                <a:moveTo>
                  <a:pt x="74930" y="0"/>
                </a:moveTo>
                <a:cubicBezTo>
                  <a:pt x="71924" y="0"/>
                  <a:pt x="68903" y="1108"/>
                  <a:pt x="66055" y="2187"/>
                </a:cubicBezTo>
                <a:lnTo>
                  <a:pt x="33192" y="14817"/>
                </a:lnTo>
                <a:cubicBezTo>
                  <a:pt x="26636" y="17330"/>
                  <a:pt x="20037" y="19886"/>
                  <a:pt x="14203" y="23798"/>
                </a:cubicBezTo>
                <a:cubicBezTo>
                  <a:pt x="8391" y="27709"/>
                  <a:pt x="3322" y="33172"/>
                  <a:pt x="1202" y="39858"/>
                </a:cubicBezTo>
                <a:cubicBezTo>
                  <a:pt x="0" y="43726"/>
                  <a:pt x="241" y="48773"/>
                  <a:pt x="3759" y="50783"/>
                </a:cubicBezTo>
                <a:lnTo>
                  <a:pt x="3518" y="56508"/>
                </a:lnTo>
                <a:cubicBezTo>
                  <a:pt x="4525" y="54137"/>
                  <a:pt x="7265" y="52875"/>
                  <a:pt x="9880" y="52875"/>
                </a:cubicBezTo>
                <a:cubicBezTo>
                  <a:pt x="9989" y="52875"/>
                  <a:pt x="10097" y="52877"/>
                  <a:pt x="10205" y="52881"/>
                </a:cubicBezTo>
                <a:cubicBezTo>
                  <a:pt x="12892" y="52990"/>
                  <a:pt x="15405" y="54170"/>
                  <a:pt x="17809" y="55416"/>
                </a:cubicBezTo>
                <a:cubicBezTo>
                  <a:pt x="23708" y="58475"/>
                  <a:pt x="29433" y="61949"/>
                  <a:pt x="35420" y="64855"/>
                </a:cubicBezTo>
                <a:cubicBezTo>
                  <a:pt x="47701" y="70843"/>
                  <a:pt x="60986" y="74492"/>
                  <a:pt x="74162" y="78119"/>
                </a:cubicBezTo>
                <a:cubicBezTo>
                  <a:pt x="76794" y="78835"/>
                  <a:pt x="79515" y="79566"/>
                  <a:pt x="82227" y="79566"/>
                </a:cubicBezTo>
                <a:cubicBezTo>
                  <a:pt x="82824" y="79566"/>
                  <a:pt x="83421" y="79531"/>
                  <a:pt x="84017" y="79452"/>
                </a:cubicBezTo>
                <a:cubicBezTo>
                  <a:pt x="88758" y="78840"/>
                  <a:pt x="92822" y="75541"/>
                  <a:pt x="95445" y="71564"/>
                </a:cubicBezTo>
                <a:cubicBezTo>
                  <a:pt x="98067" y="67565"/>
                  <a:pt x="99465" y="62911"/>
                  <a:pt x="100732" y="58300"/>
                </a:cubicBezTo>
                <a:cubicBezTo>
                  <a:pt x="102808" y="50783"/>
                  <a:pt x="104644" y="42764"/>
                  <a:pt x="102590" y="35247"/>
                </a:cubicBezTo>
                <a:cubicBezTo>
                  <a:pt x="100536" y="27753"/>
                  <a:pt x="94942" y="21853"/>
                  <a:pt x="90943" y="15210"/>
                </a:cubicBezTo>
                <a:cubicBezTo>
                  <a:pt x="89152" y="12173"/>
                  <a:pt x="87644" y="8961"/>
                  <a:pt x="85524" y="6142"/>
                </a:cubicBezTo>
                <a:cubicBezTo>
                  <a:pt x="83405" y="3323"/>
                  <a:pt x="80520" y="876"/>
                  <a:pt x="77046" y="199"/>
                </a:cubicBezTo>
                <a:cubicBezTo>
                  <a:pt x="76343" y="61"/>
                  <a:pt x="75637" y="0"/>
                  <a:pt x="74930" y="0"/>
                </a:cubicBezTo>
                <a:close/>
              </a:path>
            </a:pathLst>
          </a:custGeom>
          <a:solidFill>
            <a:srgbClr val="CD816A">
              <a:alpha val="7202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" name="Google Shape;14;p2"/>
          <p:cNvSpPr/>
          <p:nvPr/>
        </p:nvSpPr>
        <p:spPr>
          <a:xfrm>
            <a:off x="193370" y="-909585"/>
            <a:ext cx="1832231" cy="1700544"/>
          </a:xfrm>
          <a:custGeom>
            <a:avLst/>
            <a:gdLst/>
            <a:ahLst/>
            <a:cxnLst/>
            <a:rect l="l" t="t" r="r" b="b"/>
            <a:pathLst>
              <a:path w="37956" h="35228" extrusionOk="0">
                <a:moveTo>
                  <a:pt x="18005" y="1"/>
                </a:moveTo>
                <a:cubicBezTo>
                  <a:pt x="10065" y="1"/>
                  <a:pt x="3314" y="3919"/>
                  <a:pt x="1115" y="12626"/>
                </a:cubicBezTo>
                <a:cubicBezTo>
                  <a:pt x="0" y="17106"/>
                  <a:pt x="372" y="21869"/>
                  <a:pt x="1595" y="26327"/>
                </a:cubicBezTo>
                <a:cubicBezTo>
                  <a:pt x="2273" y="28774"/>
                  <a:pt x="3256" y="31265"/>
                  <a:pt x="5179" y="32926"/>
                </a:cubicBezTo>
                <a:cubicBezTo>
                  <a:pt x="7188" y="34659"/>
                  <a:pt x="9869" y="35228"/>
                  <a:pt x="12573" y="35228"/>
                </a:cubicBezTo>
                <a:cubicBezTo>
                  <a:pt x="13516" y="35228"/>
                  <a:pt x="14462" y="35158"/>
                  <a:pt x="15383" y="35045"/>
                </a:cubicBezTo>
                <a:cubicBezTo>
                  <a:pt x="21960" y="34215"/>
                  <a:pt x="28516" y="31418"/>
                  <a:pt x="32645" y="26239"/>
                </a:cubicBezTo>
                <a:cubicBezTo>
                  <a:pt x="36797" y="21061"/>
                  <a:pt x="37955" y="13304"/>
                  <a:pt x="34415" y="7688"/>
                </a:cubicBezTo>
                <a:cubicBezTo>
                  <a:pt x="31990" y="3820"/>
                  <a:pt x="27663" y="1395"/>
                  <a:pt x="23184" y="521"/>
                </a:cubicBezTo>
                <a:cubicBezTo>
                  <a:pt x="21425" y="177"/>
                  <a:pt x="19688" y="1"/>
                  <a:pt x="18005" y="1"/>
                </a:cubicBezTo>
                <a:close/>
              </a:path>
            </a:pathLst>
          </a:custGeom>
          <a:solidFill>
            <a:srgbClr val="E39A93">
              <a:alpha val="5324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" name="Google Shape;15;p2"/>
          <p:cNvSpPr/>
          <p:nvPr/>
        </p:nvSpPr>
        <p:spPr>
          <a:xfrm>
            <a:off x="-491754" y="-1240760"/>
            <a:ext cx="2275228" cy="1799551"/>
          </a:xfrm>
          <a:custGeom>
            <a:avLst/>
            <a:gdLst/>
            <a:ahLst/>
            <a:cxnLst/>
            <a:rect l="l" t="t" r="r" b="b"/>
            <a:pathLst>
              <a:path w="47133" h="37279" fill="none" extrusionOk="0">
                <a:moveTo>
                  <a:pt x="1" y="37278"/>
                </a:moveTo>
                <a:cubicBezTo>
                  <a:pt x="7627" y="36951"/>
                  <a:pt x="20606" y="35705"/>
                  <a:pt x="28232" y="35377"/>
                </a:cubicBezTo>
                <a:cubicBezTo>
                  <a:pt x="32274" y="35202"/>
                  <a:pt x="36710" y="34853"/>
                  <a:pt x="39616" y="32056"/>
                </a:cubicBezTo>
                <a:cubicBezTo>
                  <a:pt x="42435" y="29325"/>
                  <a:pt x="43003" y="25020"/>
                  <a:pt x="42675" y="21131"/>
                </a:cubicBezTo>
                <a:cubicBezTo>
                  <a:pt x="42347" y="17241"/>
                  <a:pt x="41277" y="13395"/>
                  <a:pt x="41473" y="9506"/>
                </a:cubicBezTo>
                <a:cubicBezTo>
                  <a:pt x="41648" y="5595"/>
                  <a:pt x="43484" y="1421"/>
                  <a:pt x="47133" y="1"/>
                </a:cubicBezTo>
              </a:path>
            </a:pathLst>
          </a:custGeom>
          <a:noFill/>
          <a:ln w="9525" cap="flat" cmpd="sng">
            <a:solidFill>
              <a:schemeClr val="lt2"/>
            </a:solidFill>
            <a:prstDash val="solid"/>
            <a:miter lim="21850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" name="Google Shape;16;p2"/>
          <p:cNvSpPr txBox="1">
            <a:spLocks noGrp="1"/>
          </p:cNvSpPr>
          <p:nvPr>
            <p:ph type="ctrTitle"/>
          </p:nvPr>
        </p:nvSpPr>
        <p:spPr>
          <a:xfrm>
            <a:off x="1006756" y="1360552"/>
            <a:ext cx="6834600" cy="2136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4700">
                <a:solidFill>
                  <a:srgbClr val="212529"/>
                </a:solidFill>
                <a:latin typeface="Lexend Light"/>
                <a:ea typeface="Lexend Light"/>
                <a:cs typeface="Lexend Light"/>
                <a:sym typeface="Lexend Light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7" name="Google Shape;17;p2"/>
          <p:cNvSpPr txBox="1">
            <a:spLocks noGrp="1"/>
          </p:cNvSpPr>
          <p:nvPr>
            <p:ph type="subTitle" idx="1"/>
          </p:nvPr>
        </p:nvSpPr>
        <p:spPr>
          <a:xfrm>
            <a:off x="1006756" y="3466377"/>
            <a:ext cx="6834600" cy="408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700">
                <a:latin typeface="Didact Gothic"/>
                <a:ea typeface="Didact Gothic"/>
                <a:cs typeface="Didact Gothic"/>
                <a:sym typeface="Didact Gothic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CUSTOM_9">
    <p:spTree>
      <p:nvGrpSpPr>
        <p:cNvPr id="1" name="Shape 3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6" name="Google Shape;346;p32"/>
          <p:cNvSpPr/>
          <p:nvPr/>
        </p:nvSpPr>
        <p:spPr>
          <a:xfrm rot="10800000">
            <a:off x="8344397" y="4539151"/>
            <a:ext cx="1832231" cy="1700544"/>
          </a:xfrm>
          <a:custGeom>
            <a:avLst/>
            <a:gdLst/>
            <a:ahLst/>
            <a:cxnLst/>
            <a:rect l="l" t="t" r="r" b="b"/>
            <a:pathLst>
              <a:path w="37956" h="35228" extrusionOk="0">
                <a:moveTo>
                  <a:pt x="18005" y="1"/>
                </a:moveTo>
                <a:cubicBezTo>
                  <a:pt x="10065" y="1"/>
                  <a:pt x="3314" y="3919"/>
                  <a:pt x="1115" y="12626"/>
                </a:cubicBezTo>
                <a:cubicBezTo>
                  <a:pt x="0" y="17106"/>
                  <a:pt x="372" y="21869"/>
                  <a:pt x="1595" y="26327"/>
                </a:cubicBezTo>
                <a:cubicBezTo>
                  <a:pt x="2273" y="28774"/>
                  <a:pt x="3256" y="31265"/>
                  <a:pt x="5179" y="32926"/>
                </a:cubicBezTo>
                <a:cubicBezTo>
                  <a:pt x="7188" y="34659"/>
                  <a:pt x="9869" y="35228"/>
                  <a:pt x="12573" y="35228"/>
                </a:cubicBezTo>
                <a:cubicBezTo>
                  <a:pt x="13516" y="35228"/>
                  <a:pt x="14462" y="35158"/>
                  <a:pt x="15383" y="35045"/>
                </a:cubicBezTo>
                <a:cubicBezTo>
                  <a:pt x="21960" y="34215"/>
                  <a:pt x="28516" y="31418"/>
                  <a:pt x="32645" y="26239"/>
                </a:cubicBezTo>
                <a:cubicBezTo>
                  <a:pt x="36797" y="21061"/>
                  <a:pt x="37955" y="13304"/>
                  <a:pt x="34415" y="7688"/>
                </a:cubicBezTo>
                <a:cubicBezTo>
                  <a:pt x="31990" y="3820"/>
                  <a:pt x="27663" y="1395"/>
                  <a:pt x="23184" y="521"/>
                </a:cubicBezTo>
                <a:cubicBezTo>
                  <a:pt x="21425" y="177"/>
                  <a:pt x="19688" y="1"/>
                  <a:pt x="18005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47" name="Google Shape;347;p32"/>
          <p:cNvSpPr/>
          <p:nvPr/>
        </p:nvSpPr>
        <p:spPr>
          <a:xfrm rot="10800000">
            <a:off x="-1018773" y="4539162"/>
            <a:ext cx="3496715" cy="2016873"/>
          </a:xfrm>
          <a:custGeom>
            <a:avLst/>
            <a:gdLst/>
            <a:ahLst/>
            <a:cxnLst/>
            <a:rect l="l" t="t" r="r" b="b"/>
            <a:pathLst>
              <a:path w="72437" h="41781" extrusionOk="0">
                <a:moveTo>
                  <a:pt x="57802" y="0"/>
                </a:moveTo>
                <a:cubicBezTo>
                  <a:pt x="56358" y="0"/>
                  <a:pt x="54916" y="83"/>
                  <a:pt x="53535" y="197"/>
                </a:cubicBezTo>
                <a:cubicBezTo>
                  <a:pt x="41124" y="1246"/>
                  <a:pt x="28822" y="3212"/>
                  <a:pt x="16433" y="4239"/>
                </a:cubicBezTo>
                <a:cubicBezTo>
                  <a:pt x="7103" y="5026"/>
                  <a:pt x="2011" y="11559"/>
                  <a:pt x="525" y="20977"/>
                </a:cubicBezTo>
                <a:cubicBezTo>
                  <a:pt x="1" y="24255"/>
                  <a:pt x="263" y="28035"/>
                  <a:pt x="2689" y="30351"/>
                </a:cubicBezTo>
                <a:cubicBezTo>
                  <a:pt x="4568" y="32165"/>
                  <a:pt x="7387" y="32667"/>
                  <a:pt x="10009" y="32798"/>
                </a:cubicBezTo>
                <a:cubicBezTo>
                  <a:pt x="10693" y="32832"/>
                  <a:pt x="11380" y="32846"/>
                  <a:pt x="12067" y="32846"/>
                </a:cubicBezTo>
                <a:cubicBezTo>
                  <a:pt x="16579" y="32846"/>
                  <a:pt x="21138" y="32222"/>
                  <a:pt x="25609" y="32222"/>
                </a:cubicBezTo>
                <a:cubicBezTo>
                  <a:pt x="28477" y="32222"/>
                  <a:pt x="31308" y="32479"/>
                  <a:pt x="34066" y="33323"/>
                </a:cubicBezTo>
                <a:cubicBezTo>
                  <a:pt x="38895" y="34787"/>
                  <a:pt x="43003" y="37955"/>
                  <a:pt x="47614" y="39987"/>
                </a:cubicBezTo>
                <a:cubicBezTo>
                  <a:pt x="50009" y="41059"/>
                  <a:pt x="52737" y="41780"/>
                  <a:pt x="55360" y="41780"/>
                </a:cubicBezTo>
                <a:cubicBezTo>
                  <a:pt x="57764" y="41780"/>
                  <a:pt x="60079" y="41175"/>
                  <a:pt x="61970" y="39681"/>
                </a:cubicBezTo>
                <a:cubicBezTo>
                  <a:pt x="64177" y="37955"/>
                  <a:pt x="65444" y="35311"/>
                  <a:pt x="66493" y="32733"/>
                </a:cubicBezTo>
                <a:cubicBezTo>
                  <a:pt x="68634" y="27511"/>
                  <a:pt x="70229" y="22113"/>
                  <a:pt x="71278" y="16585"/>
                </a:cubicBezTo>
                <a:cubicBezTo>
                  <a:pt x="72043" y="12630"/>
                  <a:pt x="72436" y="8238"/>
                  <a:pt x="70229" y="4873"/>
                </a:cubicBezTo>
                <a:cubicBezTo>
                  <a:pt x="67646" y="956"/>
                  <a:pt x="62714" y="0"/>
                  <a:pt x="57802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48" name="Google Shape;348;p32"/>
          <p:cNvSpPr/>
          <p:nvPr/>
        </p:nvSpPr>
        <p:spPr>
          <a:xfrm rot="5400000" flipH="1">
            <a:off x="-3271612" y="-709660"/>
            <a:ext cx="5253055" cy="2997321"/>
          </a:xfrm>
          <a:custGeom>
            <a:avLst/>
            <a:gdLst/>
            <a:ahLst/>
            <a:cxnLst/>
            <a:rect l="l" t="t" r="r" b="b"/>
            <a:pathLst>
              <a:path w="92884" h="52996" extrusionOk="0">
                <a:moveTo>
                  <a:pt x="70577" y="0"/>
                </a:moveTo>
                <a:cubicBezTo>
                  <a:pt x="66362" y="0"/>
                  <a:pt x="62084" y="1209"/>
                  <a:pt x="58141" y="2826"/>
                </a:cubicBezTo>
                <a:cubicBezTo>
                  <a:pt x="52460" y="5186"/>
                  <a:pt x="47128" y="8442"/>
                  <a:pt x="41294" y="10408"/>
                </a:cubicBezTo>
                <a:cubicBezTo>
                  <a:pt x="33559" y="13030"/>
                  <a:pt x="25081" y="13380"/>
                  <a:pt x="17717" y="16942"/>
                </a:cubicBezTo>
                <a:cubicBezTo>
                  <a:pt x="10310" y="20547"/>
                  <a:pt x="3754" y="28129"/>
                  <a:pt x="1853" y="36280"/>
                </a:cubicBezTo>
                <a:cubicBezTo>
                  <a:pt x="1" y="44322"/>
                  <a:pt x="5366" y="52996"/>
                  <a:pt x="13721" y="52996"/>
                </a:cubicBezTo>
                <a:cubicBezTo>
                  <a:pt x="13742" y="52996"/>
                  <a:pt x="13763" y="52996"/>
                  <a:pt x="13784" y="52996"/>
                </a:cubicBezTo>
                <a:cubicBezTo>
                  <a:pt x="33362" y="52864"/>
                  <a:pt x="52984" y="52712"/>
                  <a:pt x="72410" y="50264"/>
                </a:cubicBezTo>
                <a:cubicBezTo>
                  <a:pt x="77654" y="49587"/>
                  <a:pt x="83182" y="48604"/>
                  <a:pt x="87071" y="45042"/>
                </a:cubicBezTo>
                <a:cubicBezTo>
                  <a:pt x="91966" y="40541"/>
                  <a:pt x="92884" y="33155"/>
                  <a:pt x="92381" y="26512"/>
                </a:cubicBezTo>
                <a:cubicBezTo>
                  <a:pt x="91966" y="21137"/>
                  <a:pt x="90786" y="15740"/>
                  <a:pt x="88164" y="11042"/>
                </a:cubicBezTo>
                <a:cubicBezTo>
                  <a:pt x="85542" y="6322"/>
                  <a:pt x="81303" y="2367"/>
                  <a:pt x="76146" y="794"/>
                </a:cubicBezTo>
                <a:cubicBezTo>
                  <a:pt x="74326" y="241"/>
                  <a:pt x="72457" y="0"/>
                  <a:pt x="70577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00"/>
          </a:p>
        </p:txBody>
      </p:sp>
      <p:sp>
        <p:nvSpPr>
          <p:cNvPr id="349" name="Google Shape;349;p32"/>
          <p:cNvSpPr/>
          <p:nvPr/>
        </p:nvSpPr>
        <p:spPr>
          <a:xfrm rot="10800000">
            <a:off x="5968689" y="4693523"/>
            <a:ext cx="5051427" cy="3840898"/>
          </a:xfrm>
          <a:custGeom>
            <a:avLst/>
            <a:gdLst/>
            <a:ahLst/>
            <a:cxnLst/>
            <a:rect l="l" t="t" r="r" b="b"/>
            <a:pathLst>
              <a:path w="104644" h="79567" extrusionOk="0">
                <a:moveTo>
                  <a:pt x="74930" y="0"/>
                </a:moveTo>
                <a:cubicBezTo>
                  <a:pt x="71924" y="0"/>
                  <a:pt x="68903" y="1108"/>
                  <a:pt x="66055" y="2187"/>
                </a:cubicBezTo>
                <a:lnTo>
                  <a:pt x="33192" y="14817"/>
                </a:lnTo>
                <a:cubicBezTo>
                  <a:pt x="26636" y="17330"/>
                  <a:pt x="20037" y="19886"/>
                  <a:pt x="14203" y="23798"/>
                </a:cubicBezTo>
                <a:cubicBezTo>
                  <a:pt x="8391" y="27709"/>
                  <a:pt x="3322" y="33172"/>
                  <a:pt x="1202" y="39858"/>
                </a:cubicBezTo>
                <a:cubicBezTo>
                  <a:pt x="0" y="43726"/>
                  <a:pt x="241" y="48773"/>
                  <a:pt x="3759" y="50783"/>
                </a:cubicBezTo>
                <a:lnTo>
                  <a:pt x="3518" y="56508"/>
                </a:lnTo>
                <a:cubicBezTo>
                  <a:pt x="4525" y="54137"/>
                  <a:pt x="7265" y="52875"/>
                  <a:pt x="9880" y="52875"/>
                </a:cubicBezTo>
                <a:cubicBezTo>
                  <a:pt x="9989" y="52875"/>
                  <a:pt x="10097" y="52877"/>
                  <a:pt x="10205" y="52881"/>
                </a:cubicBezTo>
                <a:cubicBezTo>
                  <a:pt x="12892" y="52990"/>
                  <a:pt x="15405" y="54170"/>
                  <a:pt x="17809" y="55416"/>
                </a:cubicBezTo>
                <a:cubicBezTo>
                  <a:pt x="23708" y="58475"/>
                  <a:pt x="29433" y="61949"/>
                  <a:pt x="35420" y="64855"/>
                </a:cubicBezTo>
                <a:cubicBezTo>
                  <a:pt x="47701" y="70843"/>
                  <a:pt x="60986" y="74492"/>
                  <a:pt x="74162" y="78119"/>
                </a:cubicBezTo>
                <a:cubicBezTo>
                  <a:pt x="76794" y="78835"/>
                  <a:pt x="79515" y="79566"/>
                  <a:pt x="82227" y="79566"/>
                </a:cubicBezTo>
                <a:cubicBezTo>
                  <a:pt x="82824" y="79566"/>
                  <a:pt x="83421" y="79531"/>
                  <a:pt x="84017" y="79452"/>
                </a:cubicBezTo>
                <a:cubicBezTo>
                  <a:pt x="88758" y="78840"/>
                  <a:pt x="92822" y="75541"/>
                  <a:pt x="95445" y="71564"/>
                </a:cubicBezTo>
                <a:cubicBezTo>
                  <a:pt x="98067" y="67565"/>
                  <a:pt x="99465" y="62911"/>
                  <a:pt x="100732" y="58300"/>
                </a:cubicBezTo>
                <a:cubicBezTo>
                  <a:pt x="102808" y="50783"/>
                  <a:pt x="104644" y="42764"/>
                  <a:pt x="102590" y="35247"/>
                </a:cubicBezTo>
                <a:cubicBezTo>
                  <a:pt x="100536" y="27753"/>
                  <a:pt x="94942" y="21853"/>
                  <a:pt x="90943" y="15210"/>
                </a:cubicBezTo>
                <a:cubicBezTo>
                  <a:pt x="89152" y="12173"/>
                  <a:pt x="87644" y="8961"/>
                  <a:pt x="85524" y="6142"/>
                </a:cubicBezTo>
                <a:cubicBezTo>
                  <a:pt x="83405" y="3323"/>
                  <a:pt x="80520" y="876"/>
                  <a:pt x="77046" y="199"/>
                </a:cubicBezTo>
                <a:cubicBezTo>
                  <a:pt x="76343" y="61"/>
                  <a:pt x="75637" y="0"/>
                  <a:pt x="74930" y="0"/>
                </a:cubicBezTo>
                <a:close/>
              </a:path>
            </a:pathLst>
          </a:custGeom>
          <a:solidFill>
            <a:srgbClr val="CD816A">
              <a:alpha val="7202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0" name="Google Shape;350;p32"/>
          <p:cNvSpPr/>
          <p:nvPr/>
        </p:nvSpPr>
        <p:spPr>
          <a:xfrm rot="-9226479" flipH="1">
            <a:off x="4308279" y="-2897507"/>
            <a:ext cx="5671833" cy="3426261"/>
          </a:xfrm>
          <a:custGeom>
            <a:avLst/>
            <a:gdLst/>
            <a:ahLst/>
            <a:cxnLst/>
            <a:rect l="l" t="t" r="r" b="b"/>
            <a:pathLst>
              <a:path w="117492" h="70975" extrusionOk="0">
                <a:moveTo>
                  <a:pt x="49780" y="1"/>
                </a:moveTo>
                <a:cubicBezTo>
                  <a:pt x="42885" y="1"/>
                  <a:pt x="36034" y="1779"/>
                  <a:pt x="29914" y="5252"/>
                </a:cubicBezTo>
                <a:cubicBezTo>
                  <a:pt x="25325" y="7896"/>
                  <a:pt x="21873" y="11764"/>
                  <a:pt x="17634" y="14845"/>
                </a:cubicBezTo>
                <a:cubicBezTo>
                  <a:pt x="14487" y="17117"/>
                  <a:pt x="10554" y="18800"/>
                  <a:pt x="7866" y="21597"/>
                </a:cubicBezTo>
                <a:cubicBezTo>
                  <a:pt x="0" y="29813"/>
                  <a:pt x="13132" y="36412"/>
                  <a:pt x="19098" y="39820"/>
                </a:cubicBezTo>
                <a:cubicBezTo>
                  <a:pt x="40511" y="52035"/>
                  <a:pt x="63193" y="61890"/>
                  <a:pt x="86726" y="69210"/>
                </a:cubicBezTo>
                <a:cubicBezTo>
                  <a:pt x="89648" y="70111"/>
                  <a:pt x="92745" y="70974"/>
                  <a:pt x="95752" y="70974"/>
                </a:cubicBezTo>
                <a:cubicBezTo>
                  <a:pt x="97264" y="70974"/>
                  <a:pt x="98753" y="70756"/>
                  <a:pt x="100186" y="70215"/>
                </a:cubicBezTo>
                <a:cubicBezTo>
                  <a:pt x="104665" y="68532"/>
                  <a:pt x="107484" y="64140"/>
                  <a:pt x="109560" y="59836"/>
                </a:cubicBezTo>
                <a:cubicBezTo>
                  <a:pt x="113165" y="52385"/>
                  <a:pt x="115591" y="44431"/>
                  <a:pt x="116705" y="36259"/>
                </a:cubicBezTo>
                <a:cubicBezTo>
                  <a:pt x="117492" y="30512"/>
                  <a:pt x="117492" y="24197"/>
                  <a:pt x="114083" y="19543"/>
                </a:cubicBezTo>
                <a:cubicBezTo>
                  <a:pt x="110893" y="15194"/>
                  <a:pt x="105343" y="13228"/>
                  <a:pt x="100011" y="12463"/>
                </a:cubicBezTo>
                <a:cubicBezTo>
                  <a:pt x="94680" y="11698"/>
                  <a:pt x="89217" y="11873"/>
                  <a:pt x="83951" y="10671"/>
                </a:cubicBezTo>
                <a:cubicBezTo>
                  <a:pt x="76194" y="8901"/>
                  <a:pt x="69398" y="4247"/>
                  <a:pt x="61794" y="1844"/>
                </a:cubicBezTo>
                <a:cubicBezTo>
                  <a:pt x="57866" y="609"/>
                  <a:pt x="53815" y="1"/>
                  <a:pt x="49780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1" name="Google Shape;351;p32"/>
          <p:cNvSpPr/>
          <p:nvPr/>
        </p:nvSpPr>
        <p:spPr>
          <a:xfrm rot="4269468">
            <a:off x="-3047244" y="1319837"/>
            <a:ext cx="4942019" cy="2179472"/>
          </a:xfrm>
          <a:custGeom>
            <a:avLst/>
            <a:gdLst/>
            <a:ahLst/>
            <a:cxnLst/>
            <a:rect l="l" t="t" r="r" b="b"/>
            <a:pathLst>
              <a:path w="102379" h="45150" extrusionOk="0">
                <a:moveTo>
                  <a:pt x="53293" y="1"/>
                </a:moveTo>
                <a:cubicBezTo>
                  <a:pt x="53194" y="1"/>
                  <a:pt x="53095" y="2"/>
                  <a:pt x="52996" y="3"/>
                </a:cubicBezTo>
                <a:cubicBezTo>
                  <a:pt x="46026" y="134"/>
                  <a:pt x="39754" y="4024"/>
                  <a:pt x="33876" y="7782"/>
                </a:cubicBezTo>
                <a:cubicBezTo>
                  <a:pt x="26404" y="12567"/>
                  <a:pt x="18887" y="17418"/>
                  <a:pt x="12485" y="23580"/>
                </a:cubicBezTo>
                <a:cubicBezTo>
                  <a:pt x="8071" y="27863"/>
                  <a:pt x="2717" y="33785"/>
                  <a:pt x="1013" y="39859"/>
                </a:cubicBezTo>
                <a:cubicBezTo>
                  <a:pt x="454" y="41859"/>
                  <a:pt x="1" y="45150"/>
                  <a:pt x="2798" y="45150"/>
                </a:cubicBezTo>
                <a:cubicBezTo>
                  <a:pt x="2843" y="45150"/>
                  <a:pt x="2889" y="45149"/>
                  <a:pt x="2936" y="45147"/>
                </a:cubicBezTo>
                <a:cubicBezTo>
                  <a:pt x="4640" y="45081"/>
                  <a:pt x="7481" y="40995"/>
                  <a:pt x="8530" y="39728"/>
                </a:cubicBezTo>
                <a:cubicBezTo>
                  <a:pt x="15587" y="31272"/>
                  <a:pt x="19739" y="20062"/>
                  <a:pt x="29157" y="13704"/>
                </a:cubicBezTo>
                <a:cubicBezTo>
                  <a:pt x="35006" y="9766"/>
                  <a:pt x="41927" y="8508"/>
                  <a:pt x="49058" y="8508"/>
                </a:cubicBezTo>
                <a:cubicBezTo>
                  <a:pt x="54313" y="8508"/>
                  <a:pt x="59681" y="9192"/>
                  <a:pt x="64817" y="9989"/>
                </a:cubicBezTo>
                <a:cubicBezTo>
                  <a:pt x="70739" y="10907"/>
                  <a:pt x="76704" y="11912"/>
                  <a:pt x="82254" y="14228"/>
                </a:cubicBezTo>
                <a:cubicBezTo>
                  <a:pt x="87782" y="16544"/>
                  <a:pt x="92917" y="20281"/>
                  <a:pt x="95824" y="25525"/>
                </a:cubicBezTo>
                <a:cubicBezTo>
                  <a:pt x="98752" y="30769"/>
                  <a:pt x="99079" y="37652"/>
                  <a:pt x="95758" y="42634"/>
                </a:cubicBezTo>
                <a:lnTo>
                  <a:pt x="102379" y="42787"/>
                </a:lnTo>
                <a:cubicBezTo>
                  <a:pt x="101417" y="32867"/>
                  <a:pt x="99953" y="21963"/>
                  <a:pt x="92524" y="15321"/>
                </a:cubicBezTo>
                <a:cubicBezTo>
                  <a:pt x="87258" y="10601"/>
                  <a:pt x="79982" y="9028"/>
                  <a:pt x="73405" y="6427"/>
                </a:cubicBezTo>
                <a:cubicBezTo>
                  <a:pt x="66810" y="3820"/>
                  <a:pt x="60365" y="1"/>
                  <a:pt x="53293" y="1"/>
                </a:cubicBezTo>
                <a:close/>
              </a:path>
            </a:pathLst>
          </a:custGeom>
          <a:solidFill>
            <a:srgbClr val="E39A93">
              <a:alpha val="5324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2" name="Google Shape;352;p32"/>
          <p:cNvSpPr/>
          <p:nvPr/>
        </p:nvSpPr>
        <p:spPr>
          <a:xfrm rot="6519046">
            <a:off x="8406964" y="-205170"/>
            <a:ext cx="1420853" cy="1756299"/>
          </a:xfrm>
          <a:custGeom>
            <a:avLst/>
            <a:gdLst/>
            <a:ahLst/>
            <a:cxnLst/>
            <a:rect l="l" t="t" r="r" b="b"/>
            <a:pathLst>
              <a:path w="29434" h="36383" fill="none" extrusionOk="0">
                <a:moveTo>
                  <a:pt x="4349" y="10489"/>
                </a:moveTo>
                <a:cubicBezTo>
                  <a:pt x="2361" y="14226"/>
                  <a:pt x="1465" y="18421"/>
                  <a:pt x="809" y="22594"/>
                </a:cubicBezTo>
                <a:cubicBezTo>
                  <a:pt x="219" y="26353"/>
                  <a:pt x="1" y="30767"/>
                  <a:pt x="2732" y="33433"/>
                </a:cubicBezTo>
                <a:cubicBezTo>
                  <a:pt x="5748" y="36382"/>
                  <a:pt x="10817" y="35574"/>
                  <a:pt x="14575" y="33673"/>
                </a:cubicBezTo>
                <a:cubicBezTo>
                  <a:pt x="20694" y="30570"/>
                  <a:pt x="25413" y="25260"/>
                  <a:pt x="27795" y="18836"/>
                </a:cubicBezTo>
                <a:cubicBezTo>
                  <a:pt x="28888" y="15799"/>
                  <a:pt x="29434" y="12390"/>
                  <a:pt x="28232" y="9418"/>
                </a:cubicBezTo>
                <a:cubicBezTo>
                  <a:pt x="27139" y="6753"/>
                  <a:pt x="24780" y="4786"/>
                  <a:pt x="22179" y="3584"/>
                </a:cubicBezTo>
                <a:cubicBezTo>
                  <a:pt x="14532" y="1"/>
                  <a:pt x="8260" y="3103"/>
                  <a:pt x="4349" y="10489"/>
                </a:cubicBezTo>
                <a:close/>
              </a:path>
            </a:pathLst>
          </a:custGeom>
          <a:noFill/>
          <a:ln w="9525" cap="flat" cmpd="sng">
            <a:solidFill>
              <a:schemeClr val="lt2"/>
            </a:solidFill>
            <a:prstDash val="solid"/>
            <a:miter lim="21850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CUSTOM_9_1">
    <p:spTree>
      <p:nvGrpSpPr>
        <p:cNvPr id="1" name="Shape 3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4" name="Google Shape;354;p33"/>
          <p:cNvSpPr/>
          <p:nvPr/>
        </p:nvSpPr>
        <p:spPr>
          <a:xfrm rot="3035722" flipH="1">
            <a:off x="357407" y="4589627"/>
            <a:ext cx="2942823" cy="2316062"/>
          </a:xfrm>
          <a:custGeom>
            <a:avLst/>
            <a:gdLst/>
            <a:ahLst/>
            <a:cxnLst/>
            <a:rect l="l" t="t" r="r" b="b"/>
            <a:pathLst>
              <a:path w="55893" h="43986" extrusionOk="0">
                <a:moveTo>
                  <a:pt x="18581" y="0"/>
                </a:moveTo>
                <a:cubicBezTo>
                  <a:pt x="16738" y="0"/>
                  <a:pt x="14972" y="418"/>
                  <a:pt x="13535" y="1558"/>
                </a:cubicBezTo>
                <a:cubicBezTo>
                  <a:pt x="12266" y="2584"/>
                  <a:pt x="11426" y="4059"/>
                  <a:pt x="10660" y="5515"/>
                </a:cubicBezTo>
                <a:cubicBezTo>
                  <a:pt x="7636" y="11209"/>
                  <a:pt x="5041" y="17145"/>
                  <a:pt x="2932" y="23231"/>
                </a:cubicBezTo>
                <a:cubicBezTo>
                  <a:pt x="1" y="31613"/>
                  <a:pt x="916" y="37232"/>
                  <a:pt x="9186" y="41395"/>
                </a:cubicBezTo>
                <a:cubicBezTo>
                  <a:pt x="12992" y="43313"/>
                  <a:pt x="17401" y="43986"/>
                  <a:pt x="21969" y="43986"/>
                </a:cubicBezTo>
                <a:cubicBezTo>
                  <a:pt x="28962" y="43986"/>
                  <a:pt x="36328" y="42408"/>
                  <a:pt x="42470" y="41301"/>
                </a:cubicBezTo>
                <a:cubicBezTo>
                  <a:pt x="45308" y="40797"/>
                  <a:pt x="48183" y="40200"/>
                  <a:pt x="50666" y="38763"/>
                </a:cubicBezTo>
                <a:cubicBezTo>
                  <a:pt x="53167" y="37325"/>
                  <a:pt x="55258" y="34917"/>
                  <a:pt x="55594" y="32061"/>
                </a:cubicBezTo>
                <a:cubicBezTo>
                  <a:pt x="55893" y="29503"/>
                  <a:pt x="54810" y="27021"/>
                  <a:pt x="53578" y="24780"/>
                </a:cubicBezTo>
                <a:cubicBezTo>
                  <a:pt x="47156" y="13225"/>
                  <a:pt x="36478" y="4638"/>
                  <a:pt x="23821" y="867"/>
                </a:cubicBezTo>
                <a:cubicBezTo>
                  <a:pt x="22149" y="376"/>
                  <a:pt x="20330" y="0"/>
                  <a:pt x="18581" y="0"/>
                </a:cubicBezTo>
                <a:close/>
              </a:path>
            </a:pathLst>
          </a:custGeom>
          <a:solidFill>
            <a:srgbClr val="E39A93">
              <a:alpha val="5324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5" name="Google Shape;355;p33"/>
          <p:cNvSpPr/>
          <p:nvPr/>
        </p:nvSpPr>
        <p:spPr>
          <a:xfrm rot="-324331" flipH="1">
            <a:off x="4801081" y="-2302381"/>
            <a:ext cx="5046239" cy="3132079"/>
          </a:xfrm>
          <a:custGeom>
            <a:avLst/>
            <a:gdLst/>
            <a:ahLst/>
            <a:cxnLst/>
            <a:rect l="l" t="t" r="r" b="b"/>
            <a:pathLst>
              <a:path w="95842" h="59484" extrusionOk="0">
                <a:moveTo>
                  <a:pt x="82662" y="1"/>
                </a:moveTo>
                <a:cubicBezTo>
                  <a:pt x="73496" y="1270"/>
                  <a:pt x="64666" y="4220"/>
                  <a:pt x="55892" y="7150"/>
                </a:cubicBezTo>
                <a:cubicBezTo>
                  <a:pt x="46726" y="10193"/>
                  <a:pt x="37429" y="13292"/>
                  <a:pt x="29253" y="18463"/>
                </a:cubicBezTo>
                <a:cubicBezTo>
                  <a:pt x="17399" y="25930"/>
                  <a:pt x="8494" y="37262"/>
                  <a:pt x="1158" y="49190"/>
                </a:cubicBezTo>
                <a:cubicBezTo>
                  <a:pt x="598" y="50124"/>
                  <a:pt x="0" y="51169"/>
                  <a:pt x="206" y="52233"/>
                </a:cubicBezTo>
                <a:cubicBezTo>
                  <a:pt x="430" y="53465"/>
                  <a:pt x="1699" y="54287"/>
                  <a:pt x="2931" y="54455"/>
                </a:cubicBezTo>
                <a:cubicBezTo>
                  <a:pt x="3132" y="54479"/>
                  <a:pt x="3332" y="54490"/>
                  <a:pt x="3532" y="54490"/>
                </a:cubicBezTo>
                <a:cubicBezTo>
                  <a:pt x="4577" y="54490"/>
                  <a:pt x="5609" y="54190"/>
                  <a:pt x="6627" y="53876"/>
                </a:cubicBezTo>
                <a:lnTo>
                  <a:pt x="6627" y="53876"/>
                </a:lnTo>
                <a:cubicBezTo>
                  <a:pt x="5395" y="55575"/>
                  <a:pt x="3435" y="57516"/>
                  <a:pt x="2819" y="59476"/>
                </a:cubicBezTo>
                <a:cubicBezTo>
                  <a:pt x="2880" y="59481"/>
                  <a:pt x="2941" y="59483"/>
                  <a:pt x="3002" y="59483"/>
                </a:cubicBezTo>
                <a:cubicBezTo>
                  <a:pt x="4433" y="59483"/>
                  <a:pt x="6046" y="58271"/>
                  <a:pt x="7299" y="57591"/>
                </a:cubicBezTo>
                <a:cubicBezTo>
                  <a:pt x="9969" y="56135"/>
                  <a:pt x="12620" y="54660"/>
                  <a:pt x="15401" y="53409"/>
                </a:cubicBezTo>
                <a:cubicBezTo>
                  <a:pt x="18164" y="52121"/>
                  <a:pt x="21039" y="51113"/>
                  <a:pt x="23988" y="50404"/>
                </a:cubicBezTo>
                <a:cubicBezTo>
                  <a:pt x="25445" y="50049"/>
                  <a:pt x="26919" y="49825"/>
                  <a:pt x="28394" y="49695"/>
                </a:cubicBezTo>
                <a:cubicBezTo>
                  <a:pt x="28491" y="49686"/>
                  <a:pt x="28597" y="49683"/>
                  <a:pt x="28711" y="49683"/>
                </a:cubicBezTo>
                <a:cubicBezTo>
                  <a:pt x="29490" y="49683"/>
                  <a:pt x="30616" y="49852"/>
                  <a:pt x="31531" y="49852"/>
                </a:cubicBezTo>
                <a:cubicBezTo>
                  <a:pt x="31996" y="49852"/>
                  <a:pt x="32406" y="49808"/>
                  <a:pt x="32688" y="49676"/>
                </a:cubicBezTo>
                <a:cubicBezTo>
                  <a:pt x="38045" y="50105"/>
                  <a:pt x="43104" y="52252"/>
                  <a:pt x="48201" y="53932"/>
                </a:cubicBezTo>
                <a:cubicBezTo>
                  <a:pt x="51805" y="55129"/>
                  <a:pt x="55613" y="56113"/>
                  <a:pt x="59370" y="56113"/>
                </a:cubicBezTo>
                <a:cubicBezTo>
                  <a:pt x="60945" y="56113"/>
                  <a:pt x="62511" y="55940"/>
                  <a:pt x="64050" y="55538"/>
                </a:cubicBezTo>
                <a:cubicBezTo>
                  <a:pt x="72376" y="53353"/>
                  <a:pt x="77733" y="45102"/>
                  <a:pt x="85630" y="41686"/>
                </a:cubicBezTo>
                <a:cubicBezTo>
                  <a:pt x="88542" y="40417"/>
                  <a:pt x="92014" y="39651"/>
                  <a:pt x="93732" y="36982"/>
                </a:cubicBezTo>
                <a:cubicBezTo>
                  <a:pt x="95841" y="33715"/>
                  <a:pt x="94217" y="29403"/>
                  <a:pt x="92574" y="25874"/>
                </a:cubicBezTo>
                <a:cubicBezTo>
                  <a:pt x="90334" y="21114"/>
                  <a:pt x="88094" y="16354"/>
                  <a:pt x="85873" y="11593"/>
                </a:cubicBezTo>
                <a:cubicBezTo>
                  <a:pt x="84137" y="7916"/>
                  <a:pt x="82382" y="4033"/>
                  <a:pt x="82662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6" name="Google Shape;356;p33"/>
          <p:cNvSpPr/>
          <p:nvPr/>
        </p:nvSpPr>
        <p:spPr>
          <a:xfrm flipH="1">
            <a:off x="-2292043" y="-612501"/>
            <a:ext cx="2690279" cy="2521964"/>
          </a:xfrm>
          <a:custGeom>
            <a:avLst/>
            <a:gdLst/>
            <a:ahLst/>
            <a:cxnLst/>
            <a:rect l="l" t="t" r="r" b="b"/>
            <a:pathLst>
              <a:path w="51095" h="47896" extrusionOk="0">
                <a:moveTo>
                  <a:pt x="22656" y="1"/>
                </a:moveTo>
                <a:cubicBezTo>
                  <a:pt x="18542" y="1"/>
                  <a:pt x="14839" y="564"/>
                  <a:pt x="12190" y="2124"/>
                </a:cubicBezTo>
                <a:cubicBezTo>
                  <a:pt x="3099" y="7463"/>
                  <a:pt x="0" y="25590"/>
                  <a:pt x="112" y="34961"/>
                </a:cubicBezTo>
                <a:cubicBezTo>
                  <a:pt x="168" y="39106"/>
                  <a:pt x="1008" y="43735"/>
                  <a:pt x="4368" y="46162"/>
                </a:cubicBezTo>
                <a:cubicBezTo>
                  <a:pt x="6174" y="47473"/>
                  <a:pt x="8322" y="47896"/>
                  <a:pt x="10554" y="47896"/>
                </a:cubicBezTo>
                <a:cubicBezTo>
                  <a:pt x="12455" y="47896"/>
                  <a:pt x="14416" y="47590"/>
                  <a:pt x="16279" y="47263"/>
                </a:cubicBezTo>
                <a:lnTo>
                  <a:pt x="36739" y="43679"/>
                </a:lnTo>
                <a:cubicBezTo>
                  <a:pt x="41947" y="42764"/>
                  <a:pt x="48051" y="41122"/>
                  <a:pt x="49731" y="36100"/>
                </a:cubicBezTo>
                <a:cubicBezTo>
                  <a:pt x="51094" y="32086"/>
                  <a:pt x="48835" y="27867"/>
                  <a:pt x="47529" y="23817"/>
                </a:cubicBezTo>
                <a:cubicBezTo>
                  <a:pt x="45382" y="17152"/>
                  <a:pt x="45737" y="9909"/>
                  <a:pt x="48537" y="3487"/>
                </a:cubicBezTo>
                <a:cubicBezTo>
                  <a:pt x="42312" y="2620"/>
                  <a:pt x="31529" y="1"/>
                  <a:pt x="2265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7" name="Google Shape;357;p33"/>
          <p:cNvSpPr/>
          <p:nvPr/>
        </p:nvSpPr>
        <p:spPr>
          <a:xfrm rot="-463499" flipH="1">
            <a:off x="6916895" y="4448789"/>
            <a:ext cx="4566265" cy="2457334"/>
          </a:xfrm>
          <a:custGeom>
            <a:avLst/>
            <a:gdLst/>
            <a:ahLst/>
            <a:cxnLst/>
            <a:rect l="l" t="t" r="r" b="b"/>
            <a:pathLst>
              <a:path w="86724" h="46668" extrusionOk="0">
                <a:moveTo>
                  <a:pt x="30969" y="0"/>
                </a:moveTo>
                <a:cubicBezTo>
                  <a:pt x="15463" y="0"/>
                  <a:pt x="29" y="20548"/>
                  <a:pt x="11" y="35048"/>
                </a:cubicBezTo>
                <a:cubicBezTo>
                  <a:pt x="0" y="44587"/>
                  <a:pt x="11053" y="46668"/>
                  <a:pt x="22307" y="46668"/>
                </a:cubicBezTo>
                <a:cubicBezTo>
                  <a:pt x="30654" y="46668"/>
                  <a:pt x="39112" y="45523"/>
                  <a:pt x="43246" y="45428"/>
                </a:cubicBezTo>
                <a:cubicBezTo>
                  <a:pt x="52767" y="45185"/>
                  <a:pt x="62661" y="44905"/>
                  <a:pt x="71229" y="40723"/>
                </a:cubicBezTo>
                <a:cubicBezTo>
                  <a:pt x="79798" y="36560"/>
                  <a:pt x="86724" y="27376"/>
                  <a:pt x="85099" y="17986"/>
                </a:cubicBezTo>
                <a:cubicBezTo>
                  <a:pt x="84595" y="15036"/>
                  <a:pt x="83233" y="12180"/>
                  <a:pt x="80955" y="10276"/>
                </a:cubicBezTo>
                <a:cubicBezTo>
                  <a:pt x="78311" y="8080"/>
                  <a:pt x="75128" y="7483"/>
                  <a:pt x="71718" y="7483"/>
                </a:cubicBezTo>
                <a:cubicBezTo>
                  <a:pt x="67657" y="7483"/>
                  <a:pt x="63272" y="8330"/>
                  <a:pt x="59091" y="8330"/>
                </a:cubicBezTo>
                <a:cubicBezTo>
                  <a:pt x="58159" y="8330"/>
                  <a:pt x="57238" y="8288"/>
                  <a:pt x="56332" y="8185"/>
                </a:cubicBezTo>
                <a:cubicBezTo>
                  <a:pt x="48006" y="7214"/>
                  <a:pt x="41006" y="905"/>
                  <a:pt x="32661" y="83"/>
                </a:cubicBezTo>
                <a:cubicBezTo>
                  <a:pt x="32097" y="28"/>
                  <a:pt x="31533" y="0"/>
                  <a:pt x="30969" y="0"/>
                </a:cubicBezTo>
                <a:close/>
              </a:path>
            </a:pathLst>
          </a:custGeom>
          <a:solidFill>
            <a:srgbClr val="CD816A">
              <a:alpha val="4101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8" name="Google Shape;358;p33"/>
          <p:cNvSpPr/>
          <p:nvPr/>
        </p:nvSpPr>
        <p:spPr>
          <a:xfrm rot="2047073" flipH="1">
            <a:off x="-896619" y="2531975"/>
            <a:ext cx="1394810" cy="1345722"/>
          </a:xfrm>
          <a:custGeom>
            <a:avLst/>
            <a:gdLst/>
            <a:ahLst/>
            <a:cxnLst/>
            <a:rect l="l" t="t" r="r" b="b"/>
            <a:pathLst>
              <a:path w="26491" h="25557" fill="none" extrusionOk="0">
                <a:moveTo>
                  <a:pt x="2707" y="9763"/>
                </a:moveTo>
                <a:cubicBezTo>
                  <a:pt x="1083" y="12209"/>
                  <a:pt x="1" y="15270"/>
                  <a:pt x="878" y="18071"/>
                </a:cubicBezTo>
                <a:cubicBezTo>
                  <a:pt x="1625" y="20497"/>
                  <a:pt x="3734" y="22308"/>
                  <a:pt x="6068" y="23298"/>
                </a:cubicBezTo>
                <a:cubicBezTo>
                  <a:pt x="8401" y="24287"/>
                  <a:pt x="10959" y="24604"/>
                  <a:pt x="13479" y="24884"/>
                </a:cubicBezTo>
                <a:cubicBezTo>
                  <a:pt x="16951" y="25295"/>
                  <a:pt x="20909" y="25556"/>
                  <a:pt x="23485" y="23186"/>
                </a:cubicBezTo>
                <a:cubicBezTo>
                  <a:pt x="25296" y="21505"/>
                  <a:pt x="25930" y="18892"/>
                  <a:pt x="26192" y="16428"/>
                </a:cubicBezTo>
                <a:cubicBezTo>
                  <a:pt x="26490" y="13702"/>
                  <a:pt x="26472" y="10883"/>
                  <a:pt x="25538" y="8307"/>
                </a:cubicBezTo>
                <a:cubicBezTo>
                  <a:pt x="23951" y="3790"/>
                  <a:pt x="19807" y="0"/>
                  <a:pt x="14972" y="1176"/>
                </a:cubicBezTo>
                <a:cubicBezTo>
                  <a:pt x="9951" y="2408"/>
                  <a:pt x="5582" y="5470"/>
                  <a:pt x="2707" y="9763"/>
                </a:cubicBezTo>
                <a:close/>
              </a:path>
            </a:pathLst>
          </a:custGeom>
          <a:noFill/>
          <a:ln w="9525" cap="flat" cmpd="sng">
            <a:solidFill>
              <a:schemeClr val="lt2"/>
            </a:solidFill>
            <a:prstDash val="solid"/>
            <a:miter lim="18667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9" name="Google Shape;359;p33"/>
          <p:cNvSpPr/>
          <p:nvPr/>
        </p:nvSpPr>
        <p:spPr>
          <a:xfrm flipH="1">
            <a:off x="-3332241" y="-675998"/>
            <a:ext cx="4272803" cy="2520016"/>
          </a:xfrm>
          <a:custGeom>
            <a:avLst/>
            <a:gdLst/>
            <a:ahLst/>
            <a:cxnLst/>
            <a:rect l="l" t="t" r="r" b="b"/>
            <a:pathLst>
              <a:path w="81151" h="47859" extrusionOk="0">
                <a:moveTo>
                  <a:pt x="1" y="0"/>
                </a:moveTo>
                <a:cubicBezTo>
                  <a:pt x="2465" y="10529"/>
                  <a:pt x="6964" y="20983"/>
                  <a:pt x="11631" y="30709"/>
                </a:cubicBezTo>
                <a:cubicBezTo>
                  <a:pt x="14282" y="36216"/>
                  <a:pt x="17418" y="41872"/>
                  <a:pt x="22682" y="44952"/>
                </a:cubicBezTo>
                <a:cubicBezTo>
                  <a:pt x="26663" y="47299"/>
                  <a:pt x="31334" y="47859"/>
                  <a:pt x="36022" y="47859"/>
                </a:cubicBezTo>
                <a:cubicBezTo>
                  <a:pt x="37599" y="47859"/>
                  <a:pt x="39178" y="47795"/>
                  <a:pt x="40734" y="47715"/>
                </a:cubicBezTo>
                <a:cubicBezTo>
                  <a:pt x="54212" y="47006"/>
                  <a:pt x="67634" y="45401"/>
                  <a:pt x="80907" y="42918"/>
                </a:cubicBezTo>
                <a:cubicBezTo>
                  <a:pt x="81019" y="40248"/>
                  <a:pt x="81038" y="40099"/>
                  <a:pt x="81150" y="37429"/>
                </a:cubicBezTo>
                <a:lnTo>
                  <a:pt x="81150" y="37429"/>
                </a:lnTo>
                <a:cubicBezTo>
                  <a:pt x="68792" y="39763"/>
                  <a:pt x="56508" y="40958"/>
                  <a:pt x="43982" y="42134"/>
                </a:cubicBezTo>
                <a:cubicBezTo>
                  <a:pt x="41403" y="42374"/>
                  <a:pt x="38677" y="42614"/>
                  <a:pt x="35969" y="42614"/>
                </a:cubicBezTo>
                <a:cubicBezTo>
                  <a:pt x="32992" y="42614"/>
                  <a:pt x="30038" y="42324"/>
                  <a:pt x="27330" y="41424"/>
                </a:cubicBezTo>
                <a:cubicBezTo>
                  <a:pt x="18967" y="38624"/>
                  <a:pt x="14076" y="24586"/>
                  <a:pt x="10249" y="16652"/>
                </a:cubicBezTo>
                <a:cubicBezTo>
                  <a:pt x="7094" y="10137"/>
                  <a:pt x="4873" y="5433"/>
                  <a:pt x="1" y="0"/>
                </a:cubicBezTo>
                <a:close/>
              </a:path>
            </a:pathLst>
          </a:custGeom>
          <a:solidFill>
            <a:srgbClr val="CD816A">
              <a:alpha val="4101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0" name="Google Shape;360;p33"/>
          <p:cNvSpPr/>
          <p:nvPr/>
        </p:nvSpPr>
        <p:spPr>
          <a:xfrm flipH="1">
            <a:off x="8687630" y="3933795"/>
            <a:ext cx="1725054" cy="1601291"/>
          </a:xfrm>
          <a:custGeom>
            <a:avLst/>
            <a:gdLst/>
            <a:ahLst/>
            <a:cxnLst/>
            <a:rect l="l" t="t" r="r" b="b"/>
            <a:pathLst>
              <a:path w="32763" h="30411" fill="none" extrusionOk="0">
                <a:moveTo>
                  <a:pt x="38" y="21823"/>
                </a:moveTo>
                <a:cubicBezTo>
                  <a:pt x="0" y="23298"/>
                  <a:pt x="168" y="24903"/>
                  <a:pt x="1139" y="26023"/>
                </a:cubicBezTo>
                <a:cubicBezTo>
                  <a:pt x="1923" y="26938"/>
                  <a:pt x="3118" y="27386"/>
                  <a:pt x="4257" y="27759"/>
                </a:cubicBezTo>
                <a:cubicBezTo>
                  <a:pt x="11444" y="30037"/>
                  <a:pt x="19098" y="30410"/>
                  <a:pt x="26490" y="28861"/>
                </a:cubicBezTo>
                <a:cubicBezTo>
                  <a:pt x="28189" y="28506"/>
                  <a:pt x="29944" y="27983"/>
                  <a:pt x="31120" y="26714"/>
                </a:cubicBezTo>
                <a:cubicBezTo>
                  <a:pt x="32445" y="25295"/>
                  <a:pt x="32763" y="23204"/>
                  <a:pt x="32595" y="21282"/>
                </a:cubicBezTo>
                <a:cubicBezTo>
                  <a:pt x="32314" y="17287"/>
                  <a:pt x="30373" y="13572"/>
                  <a:pt x="27834" y="10510"/>
                </a:cubicBezTo>
                <a:cubicBezTo>
                  <a:pt x="25781" y="8027"/>
                  <a:pt x="23317" y="5937"/>
                  <a:pt x="20815" y="3977"/>
                </a:cubicBezTo>
                <a:cubicBezTo>
                  <a:pt x="18836" y="2408"/>
                  <a:pt x="16316" y="0"/>
                  <a:pt x="13572" y="822"/>
                </a:cubicBezTo>
                <a:cubicBezTo>
                  <a:pt x="8662" y="2259"/>
                  <a:pt x="4238" y="8083"/>
                  <a:pt x="2203" y="12489"/>
                </a:cubicBezTo>
                <a:cubicBezTo>
                  <a:pt x="840" y="15420"/>
                  <a:pt x="94" y="18593"/>
                  <a:pt x="38" y="21823"/>
                </a:cubicBezTo>
                <a:close/>
              </a:path>
            </a:pathLst>
          </a:custGeom>
          <a:noFill/>
          <a:ln w="9525" cap="flat" cmpd="sng">
            <a:solidFill>
              <a:schemeClr val="lt2"/>
            </a:solidFill>
            <a:prstDash val="solid"/>
            <a:miter lim="18667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3"/>
          <p:cNvSpPr/>
          <p:nvPr/>
        </p:nvSpPr>
        <p:spPr>
          <a:xfrm rot="-9913565" flipH="1">
            <a:off x="7000661" y="-1863475"/>
            <a:ext cx="5671743" cy="3426207"/>
          </a:xfrm>
          <a:custGeom>
            <a:avLst/>
            <a:gdLst/>
            <a:ahLst/>
            <a:cxnLst/>
            <a:rect l="l" t="t" r="r" b="b"/>
            <a:pathLst>
              <a:path w="117492" h="70975" extrusionOk="0">
                <a:moveTo>
                  <a:pt x="49780" y="1"/>
                </a:moveTo>
                <a:cubicBezTo>
                  <a:pt x="42885" y="1"/>
                  <a:pt x="36034" y="1779"/>
                  <a:pt x="29914" y="5252"/>
                </a:cubicBezTo>
                <a:cubicBezTo>
                  <a:pt x="25325" y="7896"/>
                  <a:pt x="21873" y="11764"/>
                  <a:pt x="17634" y="14845"/>
                </a:cubicBezTo>
                <a:cubicBezTo>
                  <a:pt x="14487" y="17117"/>
                  <a:pt x="10554" y="18800"/>
                  <a:pt x="7866" y="21597"/>
                </a:cubicBezTo>
                <a:cubicBezTo>
                  <a:pt x="0" y="29813"/>
                  <a:pt x="13132" y="36412"/>
                  <a:pt x="19098" y="39820"/>
                </a:cubicBezTo>
                <a:cubicBezTo>
                  <a:pt x="40511" y="52035"/>
                  <a:pt x="63193" y="61890"/>
                  <a:pt x="86726" y="69210"/>
                </a:cubicBezTo>
                <a:cubicBezTo>
                  <a:pt x="89648" y="70111"/>
                  <a:pt x="92745" y="70974"/>
                  <a:pt x="95752" y="70974"/>
                </a:cubicBezTo>
                <a:cubicBezTo>
                  <a:pt x="97264" y="70974"/>
                  <a:pt x="98753" y="70756"/>
                  <a:pt x="100186" y="70215"/>
                </a:cubicBezTo>
                <a:cubicBezTo>
                  <a:pt x="104665" y="68532"/>
                  <a:pt x="107484" y="64140"/>
                  <a:pt x="109560" y="59836"/>
                </a:cubicBezTo>
                <a:cubicBezTo>
                  <a:pt x="113165" y="52385"/>
                  <a:pt x="115591" y="44431"/>
                  <a:pt x="116705" y="36259"/>
                </a:cubicBezTo>
                <a:cubicBezTo>
                  <a:pt x="117492" y="30512"/>
                  <a:pt x="117492" y="24197"/>
                  <a:pt x="114083" y="19543"/>
                </a:cubicBezTo>
                <a:cubicBezTo>
                  <a:pt x="110893" y="15194"/>
                  <a:pt x="105343" y="13228"/>
                  <a:pt x="100011" y="12463"/>
                </a:cubicBezTo>
                <a:cubicBezTo>
                  <a:pt x="94680" y="11698"/>
                  <a:pt x="89217" y="11873"/>
                  <a:pt x="83951" y="10671"/>
                </a:cubicBezTo>
                <a:cubicBezTo>
                  <a:pt x="76194" y="8901"/>
                  <a:pt x="69398" y="4247"/>
                  <a:pt x="61794" y="1844"/>
                </a:cubicBezTo>
                <a:cubicBezTo>
                  <a:pt x="57866" y="609"/>
                  <a:pt x="53815" y="1"/>
                  <a:pt x="49780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" name="Google Shape;20;p3"/>
          <p:cNvSpPr/>
          <p:nvPr/>
        </p:nvSpPr>
        <p:spPr>
          <a:xfrm rot="-9493469">
            <a:off x="-1473876" y="4130854"/>
            <a:ext cx="3496677" cy="2016851"/>
          </a:xfrm>
          <a:custGeom>
            <a:avLst/>
            <a:gdLst/>
            <a:ahLst/>
            <a:cxnLst/>
            <a:rect l="l" t="t" r="r" b="b"/>
            <a:pathLst>
              <a:path w="72437" h="41781" extrusionOk="0">
                <a:moveTo>
                  <a:pt x="57802" y="0"/>
                </a:moveTo>
                <a:cubicBezTo>
                  <a:pt x="56358" y="0"/>
                  <a:pt x="54916" y="83"/>
                  <a:pt x="53535" y="197"/>
                </a:cubicBezTo>
                <a:cubicBezTo>
                  <a:pt x="41124" y="1246"/>
                  <a:pt x="28822" y="3212"/>
                  <a:pt x="16433" y="4239"/>
                </a:cubicBezTo>
                <a:cubicBezTo>
                  <a:pt x="7103" y="5026"/>
                  <a:pt x="2011" y="11559"/>
                  <a:pt x="525" y="20977"/>
                </a:cubicBezTo>
                <a:cubicBezTo>
                  <a:pt x="1" y="24255"/>
                  <a:pt x="263" y="28035"/>
                  <a:pt x="2689" y="30351"/>
                </a:cubicBezTo>
                <a:cubicBezTo>
                  <a:pt x="4568" y="32165"/>
                  <a:pt x="7387" y="32667"/>
                  <a:pt x="10009" y="32798"/>
                </a:cubicBezTo>
                <a:cubicBezTo>
                  <a:pt x="10693" y="32832"/>
                  <a:pt x="11380" y="32846"/>
                  <a:pt x="12067" y="32846"/>
                </a:cubicBezTo>
                <a:cubicBezTo>
                  <a:pt x="16579" y="32846"/>
                  <a:pt x="21138" y="32222"/>
                  <a:pt x="25609" y="32222"/>
                </a:cubicBezTo>
                <a:cubicBezTo>
                  <a:pt x="28477" y="32222"/>
                  <a:pt x="31308" y="32479"/>
                  <a:pt x="34066" y="33323"/>
                </a:cubicBezTo>
                <a:cubicBezTo>
                  <a:pt x="38895" y="34787"/>
                  <a:pt x="43003" y="37955"/>
                  <a:pt x="47614" y="39987"/>
                </a:cubicBezTo>
                <a:cubicBezTo>
                  <a:pt x="50009" y="41059"/>
                  <a:pt x="52737" y="41780"/>
                  <a:pt x="55360" y="41780"/>
                </a:cubicBezTo>
                <a:cubicBezTo>
                  <a:pt x="57764" y="41780"/>
                  <a:pt x="60079" y="41175"/>
                  <a:pt x="61970" y="39681"/>
                </a:cubicBezTo>
                <a:cubicBezTo>
                  <a:pt x="64177" y="37955"/>
                  <a:pt x="65444" y="35311"/>
                  <a:pt x="66493" y="32733"/>
                </a:cubicBezTo>
                <a:cubicBezTo>
                  <a:pt x="68634" y="27511"/>
                  <a:pt x="70229" y="22113"/>
                  <a:pt x="71278" y="16585"/>
                </a:cubicBezTo>
                <a:cubicBezTo>
                  <a:pt x="72043" y="12630"/>
                  <a:pt x="72436" y="8238"/>
                  <a:pt x="70229" y="4873"/>
                </a:cubicBezTo>
                <a:cubicBezTo>
                  <a:pt x="67646" y="956"/>
                  <a:pt x="62714" y="0"/>
                  <a:pt x="57802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" name="Google Shape;21;p3"/>
          <p:cNvSpPr/>
          <p:nvPr/>
        </p:nvSpPr>
        <p:spPr>
          <a:xfrm rot="10800000">
            <a:off x="807569" y="4688891"/>
            <a:ext cx="3974468" cy="2207067"/>
          </a:xfrm>
          <a:custGeom>
            <a:avLst/>
            <a:gdLst/>
            <a:ahLst/>
            <a:cxnLst/>
            <a:rect l="l" t="t" r="r" b="b"/>
            <a:pathLst>
              <a:path w="82334" h="45721" extrusionOk="0">
                <a:moveTo>
                  <a:pt x="9834" y="0"/>
                </a:moveTo>
                <a:cubicBezTo>
                  <a:pt x="6761" y="0"/>
                  <a:pt x="3286" y="1070"/>
                  <a:pt x="0" y="2548"/>
                </a:cubicBezTo>
                <a:cubicBezTo>
                  <a:pt x="5332" y="4340"/>
                  <a:pt x="12390" y="4427"/>
                  <a:pt x="14837" y="9737"/>
                </a:cubicBezTo>
                <a:cubicBezTo>
                  <a:pt x="17699" y="15964"/>
                  <a:pt x="18333" y="20072"/>
                  <a:pt x="19841" y="26737"/>
                </a:cubicBezTo>
                <a:cubicBezTo>
                  <a:pt x="21327" y="33423"/>
                  <a:pt x="20737" y="42229"/>
                  <a:pt x="27117" y="44698"/>
                </a:cubicBezTo>
                <a:cubicBezTo>
                  <a:pt x="29076" y="45457"/>
                  <a:pt x="31141" y="45720"/>
                  <a:pt x="33237" y="45720"/>
                </a:cubicBezTo>
                <a:cubicBezTo>
                  <a:pt x="35607" y="45720"/>
                  <a:pt x="38017" y="45384"/>
                  <a:pt x="40359" y="45048"/>
                </a:cubicBezTo>
                <a:cubicBezTo>
                  <a:pt x="50934" y="43496"/>
                  <a:pt x="62472" y="41421"/>
                  <a:pt x="69333" y="33248"/>
                </a:cubicBezTo>
                <a:cubicBezTo>
                  <a:pt x="77352" y="23678"/>
                  <a:pt x="74490" y="11944"/>
                  <a:pt x="82334" y="2242"/>
                </a:cubicBezTo>
                <a:cubicBezTo>
                  <a:pt x="81395" y="1265"/>
                  <a:pt x="81035" y="953"/>
                  <a:pt x="80478" y="953"/>
                </a:cubicBezTo>
                <a:cubicBezTo>
                  <a:pt x="80049" y="953"/>
                  <a:pt x="79504" y="1137"/>
                  <a:pt x="78488" y="1346"/>
                </a:cubicBezTo>
                <a:cubicBezTo>
                  <a:pt x="69660" y="9955"/>
                  <a:pt x="72589" y="26824"/>
                  <a:pt x="62559" y="33969"/>
                </a:cubicBezTo>
                <a:cubicBezTo>
                  <a:pt x="58888" y="36570"/>
                  <a:pt x="54212" y="37225"/>
                  <a:pt x="49776" y="37815"/>
                </a:cubicBezTo>
                <a:lnTo>
                  <a:pt x="30132" y="40372"/>
                </a:lnTo>
                <a:cubicBezTo>
                  <a:pt x="29954" y="40397"/>
                  <a:pt x="29777" y="40409"/>
                  <a:pt x="29603" y="40409"/>
                </a:cubicBezTo>
                <a:cubicBezTo>
                  <a:pt x="27331" y="40409"/>
                  <a:pt x="25528" y="38357"/>
                  <a:pt x="25893" y="36023"/>
                </a:cubicBezTo>
                <a:cubicBezTo>
                  <a:pt x="27117" y="28397"/>
                  <a:pt x="21348" y="9540"/>
                  <a:pt x="16847" y="3247"/>
                </a:cubicBezTo>
                <a:cubicBezTo>
                  <a:pt x="15159" y="910"/>
                  <a:pt x="12667" y="0"/>
                  <a:pt x="9834" y="0"/>
                </a:cubicBezTo>
                <a:close/>
              </a:path>
            </a:pathLst>
          </a:custGeom>
          <a:solidFill>
            <a:srgbClr val="E39A93">
              <a:alpha val="5324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" name="Google Shape;22;p3"/>
          <p:cNvSpPr/>
          <p:nvPr/>
        </p:nvSpPr>
        <p:spPr>
          <a:xfrm rot="7590189" flipH="1">
            <a:off x="-3023194" y="-955715"/>
            <a:ext cx="5253023" cy="2997277"/>
          </a:xfrm>
          <a:custGeom>
            <a:avLst/>
            <a:gdLst/>
            <a:ahLst/>
            <a:cxnLst/>
            <a:rect l="l" t="t" r="r" b="b"/>
            <a:pathLst>
              <a:path w="92884" h="52996" extrusionOk="0">
                <a:moveTo>
                  <a:pt x="70577" y="0"/>
                </a:moveTo>
                <a:cubicBezTo>
                  <a:pt x="66362" y="0"/>
                  <a:pt x="62084" y="1209"/>
                  <a:pt x="58141" y="2826"/>
                </a:cubicBezTo>
                <a:cubicBezTo>
                  <a:pt x="52460" y="5186"/>
                  <a:pt x="47128" y="8442"/>
                  <a:pt x="41294" y="10408"/>
                </a:cubicBezTo>
                <a:cubicBezTo>
                  <a:pt x="33559" y="13030"/>
                  <a:pt x="25081" y="13380"/>
                  <a:pt x="17717" y="16942"/>
                </a:cubicBezTo>
                <a:cubicBezTo>
                  <a:pt x="10310" y="20547"/>
                  <a:pt x="3754" y="28129"/>
                  <a:pt x="1853" y="36280"/>
                </a:cubicBezTo>
                <a:cubicBezTo>
                  <a:pt x="1" y="44322"/>
                  <a:pt x="5366" y="52996"/>
                  <a:pt x="13721" y="52996"/>
                </a:cubicBezTo>
                <a:cubicBezTo>
                  <a:pt x="13742" y="52996"/>
                  <a:pt x="13763" y="52996"/>
                  <a:pt x="13784" y="52996"/>
                </a:cubicBezTo>
                <a:cubicBezTo>
                  <a:pt x="33362" y="52864"/>
                  <a:pt x="52984" y="52712"/>
                  <a:pt x="72410" y="50264"/>
                </a:cubicBezTo>
                <a:cubicBezTo>
                  <a:pt x="77654" y="49587"/>
                  <a:pt x="83182" y="48604"/>
                  <a:pt x="87071" y="45042"/>
                </a:cubicBezTo>
                <a:cubicBezTo>
                  <a:pt x="91966" y="40541"/>
                  <a:pt x="92884" y="33155"/>
                  <a:pt x="92381" y="26512"/>
                </a:cubicBezTo>
                <a:cubicBezTo>
                  <a:pt x="91966" y="21137"/>
                  <a:pt x="90786" y="15740"/>
                  <a:pt x="88164" y="11042"/>
                </a:cubicBezTo>
                <a:cubicBezTo>
                  <a:pt x="85542" y="6322"/>
                  <a:pt x="81303" y="2367"/>
                  <a:pt x="76146" y="794"/>
                </a:cubicBezTo>
                <a:cubicBezTo>
                  <a:pt x="74326" y="241"/>
                  <a:pt x="72457" y="0"/>
                  <a:pt x="70577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00"/>
          </a:p>
        </p:txBody>
      </p:sp>
      <p:sp>
        <p:nvSpPr>
          <p:cNvPr id="23" name="Google Shape;23;p3"/>
          <p:cNvSpPr/>
          <p:nvPr/>
        </p:nvSpPr>
        <p:spPr>
          <a:xfrm rot="8367418">
            <a:off x="-990581" y="-77245"/>
            <a:ext cx="2235123" cy="899784"/>
          </a:xfrm>
          <a:custGeom>
            <a:avLst/>
            <a:gdLst/>
            <a:ahLst/>
            <a:cxnLst/>
            <a:rect l="l" t="t" r="r" b="b"/>
            <a:pathLst>
              <a:path w="46303" h="18640" fill="none" extrusionOk="0">
                <a:moveTo>
                  <a:pt x="0" y="18639"/>
                </a:moveTo>
                <a:cubicBezTo>
                  <a:pt x="678" y="14291"/>
                  <a:pt x="4414" y="11100"/>
                  <a:pt x="8194" y="8806"/>
                </a:cubicBezTo>
                <a:cubicBezTo>
                  <a:pt x="19666" y="1989"/>
                  <a:pt x="33366" y="0"/>
                  <a:pt x="46302" y="3278"/>
                </a:cubicBezTo>
              </a:path>
            </a:pathLst>
          </a:custGeom>
          <a:noFill/>
          <a:ln w="9525" cap="flat" cmpd="sng">
            <a:solidFill>
              <a:schemeClr val="lt2"/>
            </a:solidFill>
            <a:prstDash val="solid"/>
            <a:miter lim="21850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" name="Google Shape;24;p3"/>
          <p:cNvSpPr/>
          <p:nvPr/>
        </p:nvSpPr>
        <p:spPr>
          <a:xfrm rot="3547640" flipH="1">
            <a:off x="8313501" y="1951815"/>
            <a:ext cx="1860652" cy="1647627"/>
          </a:xfrm>
          <a:custGeom>
            <a:avLst/>
            <a:gdLst/>
            <a:ahLst/>
            <a:cxnLst/>
            <a:rect l="l" t="t" r="r" b="b"/>
            <a:pathLst>
              <a:path w="38545" h="34132" fill="none" extrusionOk="0">
                <a:moveTo>
                  <a:pt x="0" y="6730"/>
                </a:moveTo>
                <a:cubicBezTo>
                  <a:pt x="5244" y="11406"/>
                  <a:pt x="7910" y="18289"/>
                  <a:pt x="7189" y="25282"/>
                </a:cubicBezTo>
                <a:cubicBezTo>
                  <a:pt x="6883" y="27969"/>
                  <a:pt x="6315" y="31291"/>
                  <a:pt x="8478" y="32908"/>
                </a:cubicBezTo>
                <a:cubicBezTo>
                  <a:pt x="10139" y="34131"/>
                  <a:pt x="12477" y="33585"/>
                  <a:pt x="14465" y="32929"/>
                </a:cubicBezTo>
                <a:cubicBezTo>
                  <a:pt x="17830" y="31815"/>
                  <a:pt x="21174" y="30570"/>
                  <a:pt x="24473" y="29237"/>
                </a:cubicBezTo>
                <a:cubicBezTo>
                  <a:pt x="27882" y="27838"/>
                  <a:pt x="31378" y="26221"/>
                  <a:pt x="33891" y="23490"/>
                </a:cubicBezTo>
                <a:cubicBezTo>
                  <a:pt x="36666" y="20496"/>
                  <a:pt x="37955" y="16345"/>
                  <a:pt x="38261" y="12259"/>
                </a:cubicBezTo>
                <a:cubicBezTo>
                  <a:pt x="38545" y="8172"/>
                  <a:pt x="37955" y="4064"/>
                  <a:pt x="37343" y="0"/>
                </a:cubicBezTo>
              </a:path>
            </a:pathLst>
          </a:custGeom>
          <a:noFill/>
          <a:ln w="9525" cap="flat" cmpd="sng">
            <a:solidFill>
              <a:schemeClr val="lt2"/>
            </a:solidFill>
            <a:prstDash val="solid"/>
            <a:miter lim="21850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" name="Google Shape;25;p3"/>
          <p:cNvSpPr/>
          <p:nvPr/>
        </p:nvSpPr>
        <p:spPr>
          <a:xfrm rot="9982784">
            <a:off x="5391911" y="4402125"/>
            <a:ext cx="5051431" cy="3840901"/>
          </a:xfrm>
          <a:custGeom>
            <a:avLst/>
            <a:gdLst/>
            <a:ahLst/>
            <a:cxnLst/>
            <a:rect l="l" t="t" r="r" b="b"/>
            <a:pathLst>
              <a:path w="104644" h="79567" extrusionOk="0">
                <a:moveTo>
                  <a:pt x="74930" y="0"/>
                </a:moveTo>
                <a:cubicBezTo>
                  <a:pt x="71924" y="0"/>
                  <a:pt x="68903" y="1108"/>
                  <a:pt x="66055" y="2187"/>
                </a:cubicBezTo>
                <a:lnTo>
                  <a:pt x="33192" y="14817"/>
                </a:lnTo>
                <a:cubicBezTo>
                  <a:pt x="26636" y="17330"/>
                  <a:pt x="20037" y="19886"/>
                  <a:pt x="14203" y="23798"/>
                </a:cubicBezTo>
                <a:cubicBezTo>
                  <a:pt x="8391" y="27709"/>
                  <a:pt x="3322" y="33172"/>
                  <a:pt x="1202" y="39858"/>
                </a:cubicBezTo>
                <a:cubicBezTo>
                  <a:pt x="0" y="43726"/>
                  <a:pt x="241" y="48773"/>
                  <a:pt x="3759" y="50783"/>
                </a:cubicBezTo>
                <a:lnTo>
                  <a:pt x="3518" y="56508"/>
                </a:lnTo>
                <a:cubicBezTo>
                  <a:pt x="4525" y="54137"/>
                  <a:pt x="7265" y="52875"/>
                  <a:pt x="9880" y="52875"/>
                </a:cubicBezTo>
                <a:cubicBezTo>
                  <a:pt x="9989" y="52875"/>
                  <a:pt x="10097" y="52877"/>
                  <a:pt x="10205" y="52881"/>
                </a:cubicBezTo>
                <a:cubicBezTo>
                  <a:pt x="12892" y="52990"/>
                  <a:pt x="15405" y="54170"/>
                  <a:pt x="17809" y="55416"/>
                </a:cubicBezTo>
                <a:cubicBezTo>
                  <a:pt x="23708" y="58475"/>
                  <a:pt x="29433" y="61949"/>
                  <a:pt x="35420" y="64855"/>
                </a:cubicBezTo>
                <a:cubicBezTo>
                  <a:pt x="47701" y="70843"/>
                  <a:pt x="60986" y="74492"/>
                  <a:pt x="74162" y="78119"/>
                </a:cubicBezTo>
                <a:cubicBezTo>
                  <a:pt x="76794" y="78835"/>
                  <a:pt x="79515" y="79566"/>
                  <a:pt x="82227" y="79566"/>
                </a:cubicBezTo>
                <a:cubicBezTo>
                  <a:pt x="82824" y="79566"/>
                  <a:pt x="83421" y="79531"/>
                  <a:pt x="84017" y="79452"/>
                </a:cubicBezTo>
                <a:cubicBezTo>
                  <a:pt x="88758" y="78840"/>
                  <a:pt x="92822" y="75541"/>
                  <a:pt x="95445" y="71564"/>
                </a:cubicBezTo>
                <a:cubicBezTo>
                  <a:pt x="98067" y="67565"/>
                  <a:pt x="99465" y="62911"/>
                  <a:pt x="100732" y="58300"/>
                </a:cubicBezTo>
                <a:cubicBezTo>
                  <a:pt x="102808" y="50783"/>
                  <a:pt x="104644" y="42764"/>
                  <a:pt x="102590" y="35247"/>
                </a:cubicBezTo>
                <a:cubicBezTo>
                  <a:pt x="100536" y="27753"/>
                  <a:pt x="94942" y="21853"/>
                  <a:pt x="90943" y="15210"/>
                </a:cubicBezTo>
                <a:cubicBezTo>
                  <a:pt x="89152" y="12173"/>
                  <a:pt x="87644" y="8961"/>
                  <a:pt x="85524" y="6142"/>
                </a:cubicBezTo>
                <a:cubicBezTo>
                  <a:pt x="83405" y="3323"/>
                  <a:pt x="80520" y="876"/>
                  <a:pt x="77046" y="199"/>
                </a:cubicBezTo>
                <a:cubicBezTo>
                  <a:pt x="76343" y="61"/>
                  <a:pt x="75637" y="0"/>
                  <a:pt x="74930" y="0"/>
                </a:cubicBezTo>
                <a:close/>
              </a:path>
            </a:pathLst>
          </a:custGeom>
          <a:solidFill>
            <a:srgbClr val="CD816A">
              <a:alpha val="7202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" name="Google Shape;26;p3"/>
          <p:cNvSpPr/>
          <p:nvPr/>
        </p:nvSpPr>
        <p:spPr>
          <a:xfrm rot="10800000">
            <a:off x="7721945" y="4499526"/>
            <a:ext cx="1832231" cy="1700544"/>
          </a:xfrm>
          <a:custGeom>
            <a:avLst/>
            <a:gdLst/>
            <a:ahLst/>
            <a:cxnLst/>
            <a:rect l="l" t="t" r="r" b="b"/>
            <a:pathLst>
              <a:path w="37956" h="35228" extrusionOk="0">
                <a:moveTo>
                  <a:pt x="18005" y="1"/>
                </a:moveTo>
                <a:cubicBezTo>
                  <a:pt x="10065" y="1"/>
                  <a:pt x="3314" y="3919"/>
                  <a:pt x="1115" y="12626"/>
                </a:cubicBezTo>
                <a:cubicBezTo>
                  <a:pt x="0" y="17106"/>
                  <a:pt x="372" y="21869"/>
                  <a:pt x="1595" y="26327"/>
                </a:cubicBezTo>
                <a:cubicBezTo>
                  <a:pt x="2273" y="28774"/>
                  <a:pt x="3256" y="31265"/>
                  <a:pt x="5179" y="32926"/>
                </a:cubicBezTo>
                <a:cubicBezTo>
                  <a:pt x="7188" y="34659"/>
                  <a:pt x="9869" y="35228"/>
                  <a:pt x="12573" y="35228"/>
                </a:cubicBezTo>
                <a:cubicBezTo>
                  <a:pt x="13516" y="35228"/>
                  <a:pt x="14462" y="35158"/>
                  <a:pt x="15383" y="35045"/>
                </a:cubicBezTo>
                <a:cubicBezTo>
                  <a:pt x="21960" y="34215"/>
                  <a:pt x="28516" y="31418"/>
                  <a:pt x="32645" y="26239"/>
                </a:cubicBezTo>
                <a:cubicBezTo>
                  <a:pt x="36797" y="21061"/>
                  <a:pt x="37955" y="13304"/>
                  <a:pt x="34415" y="7688"/>
                </a:cubicBezTo>
                <a:cubicBezTo>
                  <a:pt x="31990" y="3820"/>
                  <a:pt x="27663" y="1395"/>
                  <a:pt x="23184" y="521"/>
                </a:cubicBezTo>
                <a:cubicBezTo>
                  <a:pt x="21425" y="177"/>
                  <a:pt x="19688" y="1"/>
                  <a:pt x="18005" y="1"/>
                </a:cubicBezTo>
                <a:close/>
              </a:path>
            </a:pathLst>
          </a:custGeom>
          <a:solidFill>
            <a:srgbClr val="CD816A">
              <a:alpha val="4101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" name="Google Shape;27;p3"/>
          <p:cNvSpPr txBox="1">
            <a:spLocks noGrp="1"/>
          </p:cNvSpPr>
          <p:nvPr>
            <p:ph type="title"/>
          </p:nvPr>
        </p:nvSpPr>
        <p:spPr>
          <a:xfrm>
            <a:off x="933900" y="2712428"/>
            <a:ext cx="72762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4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28" name="Google Shape;28;p3"/>
          <p:cNvSpPr txBox="1">
            <a:spLocks noGrp="1"/>
          </p:cNvSpPr>
          <p:nvPr>
            <p:ph type="title" idx="2" hasCustomPrompt="1"/>
          </p:nvPr>
        </p:nvSpPr>
        <p:spPr>
          <a:xfrm>
            <a:off x="3812400" y="1267988"/>
            <a:ext cx="1519200" cy="1137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7200">
                <a:solidFill>
                  <a:schemeClr val="lt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29" name="Google Shape;29;p3"/>
          <p:cNvSpPr txBox="1">
            <a:spLocks noGrp="1"/>
          </p:cNvSpPr>
          <p:nvPr>
            <p:ph type="subTitle" idx="1"/>
          </p:nvPr>
        </p:nvSpPr>
        <p:spPr>
          <a:xfrm>
            <a:off x="2208750" y="3511415"/>
            <a:ext cx="4726500" cy="345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700"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7"/>
          <p:cNvSpPr/>
          <p:nvPr/>
        </p:nvSpPr>
        <p:spPr>
          <a:xfrm rot="-2527464">
            <a:off x="6100687" y="4167404"/>
            <a:ext cx="5671910" cy="3426308"/>
          </a:xfrm>
          <a:custGeom>
            <a:avLst/>
            <a:gdLst/>
            <a:ahLst/>
            <a:cxnLst/>
            <a:rect l="l" t="t" r="r" b="b"/>
            <a:pathLst>
              <a:path w="117492" h="70975" extrusionOk="0">
                <a:moveTo>
                  <a:pt x="49780" y="1"/>
                </a:moveTo>
                <a:cubicBezTo>
                  <a:pt x="42885" y="1"/>
                  <a:pt x="36034" y="1779"/>
                  <a:pt x="29914" y="5252"/>
                </a:cubicBezTo>
                <a:cubicBezTo>
                  <a:pt x="25325" y="7896"/>
                  <a:pt x="21873" y="11764"/>
                  <a:pt x="17634" y="14845"/>
                </a:cubicBezTo>
                <a:cubicBezTo>
                  <a:pt x="14487" y="17117"/>
                  <a:pt x="10554" y="18800"/>
                  <a:pt x="7866" y="21597"/>
                </a:cubicBezTo>
                <a:cubicBezTo>
                  <a:pt x="0" y="29813"/>
                  <a:pt x="13132" y="36412"/>
                  <a:pt x="19098" y="39820"/>
                </a:cubicBezTo>
                <a:cubicBezTo>
                  <a:pt x="40511" y="52035"/>
                  <a:pt x="63193" y="61890"/>
                  <a:pt x="86726" y="69210"/>
                </a:cubicBezTo>
                <a:cubicBezTo>
                  <a:pt x="89648" y="70111"/>
                  <a:pt x="92745" y="70974"/>
                  <a:pt x="95752" y="70974"/>
                </a:cubicBezTo>
                <a:cubicBezTo>
                  <a:pt x="97264" y="70974"/>
                  <a:pt x="98753" y="70756"/>
                  <a:pt x="100186" y="70215"/>
                </a:cubicBezTo>
                <a:cubicBezTo>
                  <a:pt x="104665" y="68532"/>
                  <a:pt x="107484" y="64140"/>
                  <a:pt x="109560" y="59836"/>
                </a:cubicBezTo>
                <a:cubicBezTo>
                  <a:pt x="113165" y="52385"/>
                  <a:pt x="115591" y="44431"/>
                  <a:pt x="116705" y="36259"/>
                </a:cubicBezTo>
                <a:cubicBezTo>
                  <a:pt x="117492" y="30512"/>
                  <a:pt x="117492" y="24197"/>
                  <a:pt x="114083" y="19543"/>
                </a:cubicBezTo>
                <a:cubicBezTo>
                  <a:pt x="110893" y="15194"/>
                  <a:pt x="105343" y="13228"/>
                  <a:pt x="100011" y="12463"/>
                </a:cubicBezTo>
                <a:cubicBezTo>
                  <a:pt x="94680" y="11698"/>
                  <a:pt x="89217" y="11873"/>
                  <a:pt x="83951" y="10671"/>
                </a:cubicBezTo>
                <a:cubicBezTo>
                  <a:pt x="76194" y="8901"/>
                  <a:pt x="69398" y="4247"/>
                  <a:pt x="61794" y="1844"/>
                </a:cubicBezTo>
                <a:cubicBezTo>
                  <a:pt x="57866" y="609"/>
                  <a:pt x="53815" y="1"/>
                  <a:pt x="49780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" name="Google Shape;61;p7"/>
          <p:cNvSpPr/>
          <p:nvPr/>
        </p:nvSpPr>
        <p:spPr>
          <a:xfrm rot="351372" flipH="1">
            <a:off x="8561323" y="3134392"/>
            <a:ext cx="1566279" cy="1337873"/>
          </a:xfrm>
          <a:custGeom>
            <a:avLst/>
            <a:gdLst/>
            <a:ahLst/>
            <a:cxnLst/>
            <a:rect l="l" t="t" r="r" b="b"/>
            <a:pathLst>
              <a:path w="19208" h="16407" extrusionOk="0">
                <a:moveTo>
                  <a:pt x="13224" y="0"/>
                </a:moveTo>
                <a:cubicBezTo>
                  <a:pt x="11373" y="0"/>
                  <a:pt x="8927" y="1174"/>
                  <a:pt x="7474" y="1778"/>
                </a:cubicBezTo>
                <a:cubicBezTo>
                  <a:pt x="4874" y="2827"/>
                  <a:pt x="2120" y="4597"/>
                  <a:pt x="1137" y="7393"/>
                </a:cubicBezTo>
                <a:cubicBezTo>
                  <a:pt x="1" y="10627"/>
                  <a:pt x="1968" y="14517"/>
                  <a:pt x="5136" y="15850"/>
                </a:cubicBezTo>
                <a:cubicBezTo>
                  <a:pt x="6052" y="16229"/>
                  <a:pt x="7030" y="16407"/>
                  <a:pt x="8013" y="16407"/>
                </a:cubicBezTo>
                <a:cubicBezTo>
                  <a:pt x="10430" y="16407"/>
                  <a:pt x="12879" y="15329"/>
                  <a:pt x="14510" y="13512"/>
                </a:cubicBezTo>
                <a:cubicBezTo>
                  <a:pt x="16913" y="10824"/>
                  <a:pt x="19208" y="1384"/>
                  <a:pt x="14051" y="95"/>
                </a:cubicBezTo>
                <a:cubicBezTo>
                  <a:pt x="13794" y="30"/>
                  <a:pt x="13516" y="0"/>
                  <a:pt x="13224" y="0"/>
                </a:cubicBezTo>
                <a:close/>
              </a:path>
            </a:pathLst>
          </a:custGeom>
          <a:noFill/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" name="Google Shape;62;p7"/>
          <p:cNvSpPr/>
          <p:nvPr/>
        </p:nvSpPr>
        <p:spPr>
          <a:xfrm rot="-9972632" flipH="1">
            <a:off x="4632386" y="4620535"/>
            <a:ext cx="4272807" cy="2520043"/>
          </a:xfrm>
          <a:custGeom>
            <a:avLst/>
            <a:gdLst/>
            <a:ahLst/>
            <a:cxnLst/>
            <a:rect l="l" t="t" r="r" b="b"/>
            <a:pathLst>
              <a:path w="81151" h="47859" extrusionOk="0">
                <a:moveTo>
                  <a:pt x="1" y="0"/>
                </a:moveTo>
                <a:cubicBezTo>
                  <a:pt x="2465" y="10529"/>
                  <a:pt x="6964" y="20983"/>
                  <a:pt x="11631" y="30709"/>
                </a:cubicBezTo>
                <a:cubicBezTo>
                  <a:pt x="14282" y="36216"/>
                  <a:pt x="17418" y="41872"/>
                  <a:pt x="22682" y="44952"/>
                </a:cubicBezTo>
                <a:cubicBezTo>
                  <a:pt x="26663" y="47299"/>
                  <a:pt x="31334" y="47859"/>
                  <a:pt x="36022" y="47859"/>
                </a:cubicBezTo>
                <a:cubicBezTo>
                  <a:pt x="37599" y="47859"/>
                  <a:pt x="39178" y="47795"/>
                  <a:pt x="40734" y="47715"/>
                </a:cubicBezTo>
                <a:cubicBezTo>
                  <a:pt x="54212" y="47006"/>
                  <a:pt x="67634" y="45401"/>
                  <a:pt x="80907" y="42918"/>
                </a:cubicBezTo>
                <a:cubicBezTo>
                  <a:pt x="81019" y="40248"/>
                  <a:pt x="81038" y="40099"/>
                  <a:pt x="81150" y="37429"/>
                </a:cubicBezTo>
                <a:lnTo>
                  <a:pt x="81150" y="37429"/>
                </a:lnTo>
                <a:cubicBezTo>
                  <a:pt x="68792" y="39763"/>
                  <a:pt x="56508" y="40958"/>
                  <a:pt x="43982" y="42134"/>
                </a:cubicBezTo>
                <a:cubicBezTo>
                  <a:pt x="41403" y="42374"/>
                  <a:pt x="38677" y="42614"/>
                  <a:pt x="35969" y="42614"/>
                </a:cubicBezTo>
                <a:cubicBezTo>
                  <a:pt x="32992" y="42614"/>
                  <a:pt x="30038" y="42324"/>
                  <a:pt x="27330" y="41424"/>
                </a:cubicBezTo>
                <a:cubicBezTo>
                  <a:pt x="18967" y="38624"/>
                  <a:pt x="14076" y="24586"/>
                  <a:pt x="10249" y="16652"/>
                </a:cubicBezTo>
                <a:cubicBezTo>
                  <a:pt x="7094" y="10137"/>
                  <a:pt x="4873" y="5433"/>
                  <a:pt x="1" y="0"/>
                </a:cubicBezTo>
                <a:close/>
              </a:path>
            </a:pathLst>
          </a:custGeom>
          <a:solidFill>
            <a:srgbClr val="CD816A">
              <a:alpha val="4101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" name="Google Shape;63;p7"/>
          <p:cNvSpPr/>
          <p:nvPr/>
        </p:nvSpPr>
        <p:spPr>
          <a:xfrm flipH="1">
            <a:off x="-822475" y="-1405176"/>
            <a:ext cx="3496715" cy="2016873"/>
          </a:xfrm>
          <a:custGeom>
            <a:avLst/>
            <a:gdLst/>
            <a:ahLst/>
            <a:cxnLst/>
            <a:rect l="l" t="t" r="r" b="b"/>
            <a:pathLst>
              <a:path w="72437" h="41781" extrusionOk="0">
                <a:moveTo>
                  <a:pt x="57802" y="0"/>
                </a:moveTo>
                <a:cubicBezTo>
                  <a:pt x="56358" y="0"/>
                  <a:pt x="54916" y="83"/>
                  <a:pt x="53535" y="197"/>
                </a:cubicBezTo>
                <a:cubicBezTo>
                  <a:pt x="41124" y="1246"/>
                  <a:pt x="28822" y="3212"/>
                  <a:pt x="16433" y="4239"/>
                </a:cubicBezTo>
                <a:cubicBezTo>
                  <a:pt x="7103" y="5026"/>
                  <a:pt x="2011" y="11559"/>
                  <a:pt x="525" y="20977"/>
                </a:cubicBezTo>
                <a:cubicBezTo>
                  <a:pt x="1" y="24255"/>
                  <a:pt x="263" y="28035"/>
                  <a:pt x="2689" y="30351"/>
                </a:cubicBezTo>
                <a:cubicBezTo>
                  <a:pt x="4568" y="32165"/>
                  <a:pt x="7387" y="32667"/>
                  <a:pt x="10009" y="32798"/>
                </a:cubicBezTo>
                <a:cubicBezTo>
                  <a:pt x="10693" y="32832"/>
                  <a:pt x="11380" y="32846"/>
                  <a:pt x="12067" y="32846"/>
                </a:cubicBezTo>
                <a:cubicBezTo>
                  <a:pt x="16579" y="32846"/>
                  <a:pt x="21138" y="32222"/>
                  <a:pt x="25609" y="32222"/>
                </a:cubicBezTo>
                <a:cubicBezTo>
                  <a:pt x="28477" y="32222"/>
                  <a:pt x="31308" y="32479"/>
                  <a:pt x="34066" y="33323"/>
                </a:cubicBezTo>
                <a:cubicBezTo>
                  <a:pt x="38895" y="34787"/>
                  <a:pt x="43003" y="37955"/>
                  <a:pt x="47614" y="39987"/>
                </a:cubicBezTo>
                <a:cubicBezTo>
                  <a:pt x="50009" y="41059"/>
                  <a:pt x="52737" y="41780"/>
                  <a:pt x="55360" y="41780"/>
                </a:cubicBezTo>
                <a:cubicBezTo>
                  <a:pt x="57764" y="41780"/>
                  <a:pt x="60079" y="41175"/>
                  <a:pt x="61970" y="39681"/>
                </a:cubicBezTo>
                <a:cubicBezTo>
                  <a:pt x="64177" y="37955"/>
                  <a:pt x="65444" y="35311"/>
                  <a:pt x="66493" y="32733"/>
                </a:cubicBezTo>
                <a:cubicBezTo>
                  <a:pt x="68634" y="27511"/>
                  <a:pt x="70229" y="22113"/>
                  <a:pt x="71278" y="16585"/>
                </a:cubicBezTo>
                <a:cubicBezTo>
                  <a:pt x="72043" y="12630"/>
                  <a:pt x="72436" y="8238"/>
                  <a:pt x="70229" y="4873"/>
                </a:cubicBezTo>
                <a:cubicBezTo>
                  <a:pt x="67646" y="956"/>
                  <a:pt x="62714" y="0"/>
                  <a:pt x="57802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" name="Google Shape;64;p7"/>
          <p:cNvSpPr/>
          <p:nvPr/>
        </p:nvSpPr>
        <p:spPr>
          <a:xfrm rot="5162594">
            <a:off x="-3325388" y="2214475"/>
            <a:ext cx="5253036" cy="2997311"/>
          </a:xfrm>
          <a:custGeom>
            <a:avLst/>
            <a:gdLst/>
            <a:ahLst/>
            <a:cxnLst/>
            <a:rect l="l" t="t" r="r" b="b"/>
            <a:pathLst>
              <a:path w="92884" h="52996" extrusionOk="0">
                <a:moveTo>
                  <a:pt x="70577" y="0"/>
                </a:moveTo>
                <a:cubicBezTo>
                  <a:pt x="66362" y="0"/>
                  <a:pt x="62084" y="1209"/>
                  <a:pt x="58141" y="2826"/>
                </a:cubicBezTo>
                <a:cubicBezTo>
                  <a:pt x="52460" y="5186"/>
                  <a:pt x="47128" y="8442"/>
                  <a:pt x="41294" y="10408"/>
                </a:cubicBezTo>
                <a:cubicBezTo>
                  <a:pt x="33559" y="13030"/>
                  <a:pt x="25081" y="13380"/>
                  <a:pt x="17717" y="16942"/>
                </a:cubicBezTo>
                <a:cubicBezTo>
                  <a:pt x="10310" y="20547"/>
                  <a:pt x="3754" y="28129"/>
                  <a:pt x="1853" y="36280"/>
                </a:cubicBezTo>
                <a:cubicBezTo>
                  <a:pt x="1" y="44322"/>
                  <a:pt x="5366" y="52996"/>
                  <a:pt x="13721" y="52996"/>
                </a:cubicBezTo>
                <a:cubicBezTo>
                  <a:pt x="13742" y="52996"/>
                  <a:pt x="13763" y="52996"/>
                  <a:pt x="13784" y="52996"/>
                </a:cubicBezTo>
                <a:cubicBezTo>
                  <a:pt x="33362" y="52864"/>
                  <a:pt x="52984" y="52712"/>
                  <a:pt x="72410" y="50264"/>
                </a:cubicBezTo>
                <a:cubicBezTo>
                  <a:pt x="77654" y="49587"/>
                  <a:pt x="83182" y="48604"/>
                  <a:pt x="87071" y="45042"/>
                </a:cubicBezTo>
                <a:cubicBezTo>
                  <a:pt x="91966" y="40541"/>
                  <a:pt x="92884" y="33155"/>
                  <a:pt x="92381" y="26512"/>
                </a:cubicBezTo>
                <a:cubicBezTo>
                  <a:pt x="91966" y="21137"/>
                  <a:pt x="90786" y="15740"/>
                  <a:pt x="88164" y="11042"/>
                </a:cubicBezTo>
                <a:cubicBezTo>
                  <a:pt x="85542" y="6322"/>
                  <a:pt x="81303" y="2367"/>
                  <a:pt x="76146" y="794"/>
                </a:cubicBezTo>
                <a:cubicBezTo>
                  <a:pt x="74326" y="241"/>
                  <a:pt x="72457" y="0"/>
                  <a:pt x="70577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00"/>
          </a:p>
        </p:txBody>
      </p:sp>
      <p:sp>
        <p:nvSpPr>
          <p:cNvPr id="65" name="Google Shape;65;p7"/>
          <p:cNvSpPr/>
          <p:nvPr/>
        </p:nvSpPr>
        <p:spPr>
          <a:xfrm rot="10800000">
            <a:off x="2239072" y="4548681"/>
            <a:ext cx="1860664" cy="1647637"/>
          </a:xfrm>
          <a:custGeom>
            <a:avLst/>
            <a:gdLst/>
            <a:ahLst/>
            <a:cxnLst/>
            <a:rect l="l" t="t" r="r" b="b"/>
            <a:pathLst>
              <a:path w="38545" h="34132" fill="none" extrusionOk="0">
                <a:moveTo>
                  <a:pt x="0" y="6730"/>
                </a:moveTo>
                <a:cubicBezTo>
                  <a:pt x="5244" y="11406"/>
                  <a:pt x="7910" y="18289"/>
                  <a:pt x="7189" y="25282"/>
                </a:cubicBezTo>
                <a:cubicBezTo>
                  <a:pt x="6883" y="27969"/>
                  <a:pt x="6315" y="31291"/>
                  <a:pt x="8478" y="32908"/>
                </a:cubicBezTo>
                <a:cubicBezTo>
                  <a:pt x="10139" y="34131"/>
                  <a:pt x="12477" y="33585"/>
                  <a:pt x="14465" y="32929"/>
                </a:cubicBezTo>
                <a:cubicBezTo>
                  <a:pt x="17830" y="31815"/>
                  <a:pt x="21174" y="30570"/>
                  <a:pt x="24473" y="29237"/>
                </a:cubicBezTo>
                <a:cubicBezTo>
                  <a:pt x="27882" y="27838"/>
                  <a:pt x="31378" y="26221"/>
                  <a:pt x="33891" y="23490"/>
                </a:cubicBezTo>
                <a:cubicBezTo>
                  <a:pt x="36666" y="20496"/>
                  <a:pt x="37955" y="16345"/>
                  <a:pt x="38261" y="12259"/>
                </a:cubicBezTo>
                <a:cubicBezTo>
                  <a:pt x="38545" y="8172"/>
                  <a:pt x="37955" y="4064"/>
                  <a:pt x="37343" y="0"/>
                </a:cubicBezTo>
              </a:path>
            </a:pathLst>
          </a:custGeom>
          <a:noFill/>
          <a:ln w="9525" cap="flat" cmpd="sng">
            <a:solidFill>
              <a:schemeClr val="lt2"/>
            </a:solidFill>
            <a:prstDash val="solid"/>
            <a:miter lim="21850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" name="Google Shape;66;p7"/>
          <p:cNvSpPr/>
          <p:nvPr/>
        </p:nvSpPr>
        <p:spPr>
          <a:xfrm flipH="1">
            <a:off x="8428345" y="382965"/>
            <a:ext cx="1832231" cy="1700544"/>
          </a:xfrm>
          <a:custGeom>
            <a:avLst/>
            <a:gdLst/>
            <a:ahLst/>
            <a:cxnLst/>
            <a:rect l="l" t="t" r="r" b="b"/>
            <a:pathLst>
              <a:path w="37956" h="35228" extrusionOk="0">
                <a:moveTo>
                  <a:pt x="18005" y="1"/>
                </a:moveTo>
                <a:cubicBezTo>
                  <a:pt x="10065" y="1"/>
                  <a:pt x="3314" y="3919"/>
                  <a:pt x="1115" y="12626"/>
                </a:cubicBezTo>
                <a:cubicBezTo>
                  <a:pt x="0" y="17106"/>
                  <a:pt x="372" y="21869"/>
                  <a:pt x="1595" y="26327"/>
                </a:cubicBezTo>
                <a:cubicBezTo>
                  <a:pt x="2273" y="28774"/>
                  <a:pt x="3256" y="31265"/>
                  <a:pt x="5179" y="32926"/>
                </a:cubicBezTo>
                <a:cubicBezTo>
                  <a:pt x="7188" y="34659"/>
                  <a:pt x="9869" y="35228"/>
                  <a:pt x="12573" y="35228"/>
                </a:cubicBezTo>
                <a:cubicBezTo>
                  <a:pt x="13516" y="35228"/>
                  <a:pt x="14462" y="35158"/>
                  <a:pt x="15383" y="35045"/>
                </a:cubicBezTo>
                <a:cubicBezTo>
                  <a:pt x="21960" y="34215"/>
                  <a:pt x="28516" y="31418"/>
                  <a:pt x="32645" y="26239"/>
                </a:cubicBezTo>
                <a:cubicBezTo>
                  <a:pt x="36797" y="21061"/>
                  <a:pt x="37955" y="13304"/>
                  <a:pt x="34415" y="7688"/>
                </a:cubicBezTo>
                <a:cubicBezTo>
                  <a:pt x="31990" y="3820"/>
                  <a:pt x="27663" y="1395"/>
                  <a:pt x="23184" y="521"/>
                </a:cubicBezTo>
                <a:cubicBezTo>
                  <a:pt x="21425" y="177"/>
                  <a:pt x="19688" y="1"/>
                  <a:pt x="18005" y="1"/>
                </a:cubicBezTo>
                <a:close/>
              </a:path>
            </a:pathLst>
          </a:custGeom>
          <a:solidFill>
            <a:srgbClr val="E39A93">
              <a:alpha val="5324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" name="Google Shape;67;p7"/>
          <p:cNvSpPr txBox="1">
            <a:spLocks noGrp="1"/>
          </p:cNvSpPr>
          <p:nvPr>
            <p:ph type="body" idx="1"/>
          </p:nvPr>
        </p:nvSpPr>
        <p:spPr>
          <a:xfrm>
            <a:off x="2362950" y="1830902"/>
            <a:ext cx="4418100" cy="1884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200"/>
              <a:buChar char="●"/>
              <a:defRPr sz="1400"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400"/>
              <a:buFont typeface="Montserrat"/>
              <a:buChar char="○"/>
              <a:defRPr sz="1200"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400"/>
              <a:buFont typeface="Montserrat"/>
              <a:buChar char="■"/>
              <a:defRPr sz="1200"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400"/>
              <a:buFont typeface="Montserrat"/>
              <a:buChar char="●"/>
              <a:defRPr sz="1200"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400"/>
              <a:buFont typeface="Montserrat"/>
              <a:buChar char="○"/>
              <a:defRPr sz="1200"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400"/>
              <a:buFont typeface="Montserrat"/>
              <a:buChar char="■"/>
              <a:defRPr sz="1200"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400"/>
              <a:buFont typeface="Montserrat"/>
              <a:buChar char="●"/>
              <a:defRPr sz="1200"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400"/>
              <a:buFont typeface="Montserrat"/>
              <a:buChar char="○"/>
              <a:defRPr sz="1200"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400"/>
              <a:buFont typeface="Montserrat"/>
              <a:buChar char="■"/>
              <a:defRPr sz="1200"/>
            </a:lvl9pPr>
          </a:lstStyle>
          <a:p>
            <a:endParaRPr/>
          </a:p>
        </p:txBody>
      </p:sp>
      <p:sp>
        <p:nvSpPr>
          <p:cNvPr id="68" name="Google Shape;68;p7"/>
          <p:cNvSpPr txBox="1">
            <a:spLocks noGrp="1"/>
          </p:cNvSpPr>
          <p:nvPr>
            <p:ph type="title"/>
          </p:nvPr>
        </p:nvSpPr>
        <p:spPr>
          <a:xfrm>
            <a:off x="715650" y="536825"/>
            <a:ext cx="7712700" cy="615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8"/>
          <p:cNvSpPr/>
          <p:nvPr/>
        </p:nvSpPr>
        <p:spPr>
          <a:xfrm rot="630934">
            <a:off x="7462653" y="-972110"/>
            <a:ext cx="3496768" cy="2016904"/>
          </a:xfrm>
          <a:custGeom>
            <a:avLst/>
            <a:gdLst/>
            <a:ahLst/>
            <a:cxnLst/>
            <a:rect l="l" t="t" r="r" b="b"/>
            <a:pathLst>
              <a:path w="72437" h="41781" extrusionOk="0">
                <a:moveTo>
                  <a:pt x="57802" y="0"/>
                </a:moveTo>
                <a:cubicBezTo>
                  <a:pt x="56358" y="0"/>
                  <a:pt x="54916" y="83"/>
                  <a:pt x="53535" y="197"/>
                </a:cubicBezTo>
                <a:cubicBezTo>
                  <a:pt x="41124" y="1246"/>
                  <a:pt x="28822" y="3212"/>
                  <a:pt x="16433" y="4239"/>
                </a:cubicBezTo>
                <a:cubicBezTo>
                  <a:pt x="7103" y="5026"/>
                  <a:pt x="2011" y="11559"/>
                  <a:pt x="525" y="20977"/>
                </a:cubicBezTo>
                <a:cubicBezTo>
                  <a:pt x="1" y="24255"/>
                  <a:pt x="263" y="28035"/>
                  <a:pt x="2689" y="30351"/>
                </a:cubicBezTo>
                <a:cubicBezTo>
                  <a:pt x="4568" y="32165"/>
                  <a:pt x="7387" y="32667"/>
                  <a:pt x="10009" y="32798"/>
                </a:cubicBezTo>
                <a:cubicBezTo>
                  <a:pt x="10693" y="32832"/>
                  <a:pt x="11380" y="32846"/>
                  <a:pt x="12067" y="32846"/>
                </a:cubicBezTo>
                <a:cubicBezTo>
                  <a:pt x="16579" y="32846"/>
                  <a:pt x="21138" y="32222"/>
                  <a:pt x="25609" y="32222"/>
                </a:cubicBezTo>
                <a:cubicBezTo>
                  <a:pt x="28477" y="32222"/>
                  <a:pt x="31308" y="32479"/>
                  <a:pt x="34066" y="33323"/>
                </a:cubicBezTo>
                <a:cubicBezTo>
                  <a:pt x="38895" y="34787"/>
                  <a:pt x="43003" y="37955"/>
                  <a:pt x="47614" y="39987"/>
                </a:cubicBezTo>
                <a:cubicBezTo>
                  <a:pt x="50009" y="41059"/>
                  <a:pt x="52737" y="41780"/>
                  <a:pt x="55360" y="41780"/>
                </a:cubicBezTo>
                <a:cubicBezTo>
                  <a:pt x="57764" y="41780"/>
                  <a:pt x="60079" y="41175"/>
                  <a:pt x="61970" y="39681"/>
                </a:cubicBezTo>
                <a:cubicBezTo>
                  <a:pt x="64177" y="37955"/>
                  <a:pt x="65444" y="35311"/>
                  <a:pt x="66493" y="32733"/>
                </a:cubicBezTo>
                <a:cubicBezTo>
                  <a:pt x="68634" y="27511"/>
                  <a:pt x="70229" y="22113"/>
                  <a:pt x="71278" y="16585"/>
                </a:cubicBezTo>
                <a:cubicBezTo>
                  <a:pt x="72043" y="12630"/>
                  <a:pt x="72436" y="8238"/>
                  <a:pt x="70229" y="4873"/>
                </a:cubicBezTo>
                <a:cubicBezTo>
                  <a:pt x="67646" y="956"/>
                  <a:pt x="62714" y="0"/>
                  <a:pt x="57802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71;p8"/>
          <p:cNvSpPr/>
          <p:nvPr/>
        </p:nvSpPr>
        <p:spPr>
          <a:xfrm rot="-2699893" flipH="1">
            <a:off x="6030672" y="3919564"/>
            <a:ext cx="5252835" cy="2997157"/>
          </a:xfrm>
          <a:custGeom>
            <a:avLst/>
            <a:gdLst/>
            <a:ahLst/>
            <a:cxnLst/>
            <a:rect l="l" t="t" r="r" b="b"/>
            <a:pathLst>
              <a:path w="92884" h="52996" extrusionOk="0">
                <a:moveTo>
                  <a:pt x="70577" y="0"/>
                </a:moveTo>
                <a:cubicBezTo>
                  <a:pt x="66362" y="0"/>
                  <a:pt x="62084" y="1209"/>
                  <a:pt x="58141" y="2826"/>
                </a:cubicBezTo>
                <a:cubicBezTo>
                  <a:pt x="52460" y="5186"/>
                  <a:pt x="47128" y="8442"/>
                  <a:pt x="41294" y="10408"/>
                </a:cubicBezTo>
                <a:cubicBezTo>
                  <a:pt x="33559" y="13030"/>
                  <a:pt x="25081" y="13380"/>
                  <a:pt x="17717" y="16942"/>
                </a:cubicBezTo>
                <a:cubicBezTo>
                  <a:pt x="10310" y="20547"/>
                  <a:pt x="3754" y="28129"/>
                  <a:pt x="1853" y="36280"/>
                </a:cubicBezTo>
                <a:cubicBezTo>
                  <a:pt x="1" y="44322"/>
                  <a:pt x="5366" y="52996"/>
                  <a:pt x="13721" y="52996"/>
                </a:cubicBezTo>
                <a:cubicBezTo>
                  <a:pt x="13742" y="52996"/>
                  <a:pt x="13763" y="52996"/>
                  <a:pt x="13784" y="52996"/>
                </a:cubicBezTo>
                <a:cubicBezTo>
                  <a:pt x="33362" y="52864"/>
                  <a:pt x="52984" y="52712"/>
                  <a:pt x="72410" y="50264"/>
                </a:cubicBezTo>
                <a:cubicBezTo>
                  <a:pt x="77654" y="49587"/>
                  <a:pt x="83182" y="48604"/>
                  <a:pt x="87071" y="45042"/>
                </a:cubicBezTo>
                <a:cubicBezTo>
                  <a:pt x="91966" y="40541"/>
                  <a:pt x="92884" y="33155"/>
                  <a:pt x="92381" y="26512"/>
                </a:cubicBezTo>
                <a:cubicBezTo>
                  <a:pt x="91966" y="21137"/>
                  <a:pt x="90786" y="15740"/>
                  <a:pt x="88164" y="11042"/>
                </a:cubicBezTo>
                <a:cubicBezTo>
                  <a:pt x="85542" y="6322"/>
                  <a:pt x="81303" y="2367"/>
                  <a:pt x="76146" y="794"/>
                </a:cubicBezTo>
                <a:cubicBezTo>
                  <a:pt x="74326" y="241"/>
                  <a:pt x="72457" y="0"/>
                  <a:pt x="70577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00"/>
          </a:p>
        </p:txBody>
      </p:sp>
      <p:sp>
        <p:nvSpPr>
          <p:cNvPr id="72" name="Google Shape;72;p8"/>
          <p:cNvSpPr/>
          <p:nvPr/>
        </p:nvSpPr>
        <p:spPr>
          <a:xfrm rot="-6530532">
            <a:off x="7066321" y="104855"/>
            <a:ext cx="4942019" cy="2179472"/>
          </a:xfrm>
          <a:custGeom>
            <a:avLst/>
            <a:gdLst/>
            <a:ahLst/>
            <a:cxnLst/>
            <a:rect l="l" t="t" r="r" b="b"/>
            <a:pathLst>
              <a:path w="102379" h="45150" extrusionOk="0">
                <a:moveTo>
                  <a:pt x="53293" y="1"/>
                </a:moveTo>
                <a:cubicBezTo>
                  <a:pt x="53194" y="1"/>
                  <a:pt x="53095" y="2"/>
                  <a:pt x="52996" y="3"/>
                </a:cubicBezTo>
                <a:cubicBezTo>
                  <a:pt x="46026" y="134"/>
                  <a:pt x="39754" y="4024"/>
                  <a:pt x="33876" y="7782"/>
                </a:cubicBezTo>
                <a:cubicBezTo>
                  <a:pt x="26404" y="12567"/>
                  <a:pt x="18887" y="17418"/>
                  <a:pt x="12485" y="23580"/>
                </a:cubicBezTo>
                <a:cubicBezTo>
                  <a:pt x="8071" y="27863"/>
                  <a:pt x="2717" y="33785"/>
                  <a:pt x="1013" y="39859"/>
                </a:cubicBezTo>
                <a:cubicBezTo>
                  <a:pt x="454" y="41859"/>
                  <a:pt x="1" y="45150"/>
                  <a:pt x="2798" y="45150"/>
                </a:cubicBezTo>
                <a:cubicBezTo>
                  <a:pt x="2843" y="45150"/>
                  <a:pt x="2889" y="45149"/>
                  <a:pt x="2936" y="45147"/>
                </a:cubicBezTo>
                <a:cubicBezTo>
                  <a:pt x="4640" y="45081"/>
                  <a:pt x="7481" y="40995"/>
                  <a:pt x="8530" y="39728"/>
                </a:cubicBezTo>
                <a:cubicBezTo>
                  <a:pt x="15587" y="31272"/>
                  <a:pt x="19739" y="20062"/>
                  <a:pt x="29157" y="13704"/>
                </a:cubicBezTo>
                <a:cubicBezTo>
                  <a:pt x="35006" y="9766"/>
                  <a:pt x="41927" y="8508"/>
                  <a:pt x="49058" y="8508"/>
                </a:cubicBezTo>
                <a:cubicBezTo>
                  <a:pt x="54313" y="8508"/>
                  <a:pt x="59681" y="9192"/>
                  <a:pt x="64817" y="9989"/>
                </a:cubicBezTo>
                <a:cubicBezTo>
                  <a:pt x="70739" y="10907"/>
                  <a:pt x="76704" y="11912"/>
                  <a:pt x="82254" y="14228"/>
                </a:cubicBezTo>
                <a:cubicBezTo>
                  <a:pt x="87782" y="16544"/>
                  <a:pt x="92917" y="20281"/>
                  <a:pt x="95824" y="25525"/>
                </a:cubicBezTo>
                <a:cubicBezTo>
                  <a:pt x="98752" y="30769"/>
                  <a:pt x="99079" y="37652"/>
                  <a:pt x="95758" y="42634"/>
                </a:cubicBezTo>
                <a:lnTo>
                  <a:pt x="102379" y="42787"/>
                </a:lnTo>
                <a:cubicBezTo>
                  <a:pt x="101417" y="32867"/>
                  <a:pt x="99953" y="21963"/>
                  <a:pt x="92524" y="15321"/>
                </a:cubicBezTo>
                <a:cubicBezTo>
                  <a:pt x="87258" y="10601"/>
                  <a:pt x="79982" y="9028"/>
                  <a:pt x="73405" y="6427"/>
                </a:cubicBezTo>
                <a:cubicBezTo>
                  <a:pt x="66810" y="3820"/>
                  <a:pt x="60365" y="1"/>
                  <a:pt x="53293" y="1"/>
                </a:cubicBezTo>
                <a:close/>
              </a:path>
            </a:pathLst>
          </a:custGeom>
          <a:solidFill>
            <a:srgbClr val="E39A93">
              <a:alpha val="5324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" name="Google Shape;73;p8"/>
          <p:cNvSpPr/>
          <p:nvPr/>
        </p:nvSpPr>
        <p:spPr>
          <a:xfrm>
            <a:off x="2927395" y="-1495944"/>
            <a:ext cx="3974468" cy="2207067"/>
          </a:xfrm>
          <a:custGeom>
            <a:avLst/>
            <a:gdLst/>
            <a:ahLst/>
            <a:cxnLst/>
            <a:rect l="l" t="t" r="r" b="b"/>
            <a:pathLst>
              <a:path w="82334" h="45721" extrusionOk="0">
                <a:moveTo>
                  <a:pt x="9834" y="0"/>
                </a:moveTo>
                <a:cubicBezTo>
                  <a:pt x="6761" y="0"/>
                  <a:pt x="3286" y="1070"/>
                  <a:pt x="0" y="2548"/>
                </a:cubicBezTo>
                <a:cubicBezTo>
                  <a:pt x="5332" y="4340"/>
                  <a:pt x="12390" y="4427"/>
                  <a:pt x="14837" y="9737"/>
                </a:cubicBezTo>
                <a:cubicBezTo>
                  <a:pt x="17699" y="15964"/>
                  <a:pt x="18333" y="20072"/>
                  <a:pt x="19841" y="26737"/>
                </a:cubicBezTo>
                <a:cubicBezTo>
                  <a:pt x="21327" y="33423"/>
                  <a:pt x="20737" y="42229"/>
                  <a:pt x="27117" y="44698"/>
                </a:cubicBezTo>
                <a:cubicBezTo>
                  <a:pt x="29076" y="45457"/>
                  <a:pt x="31141" y="45720"/>
                  <a:pt x="33237" y="45720"/>
                </a:cubicBezTo>
                <a:cubicBezTo>
                  <a:pt x="35607" y="45720"/>
                  <a:pt x="38017" y="45384"/>
                  <a:pt x="40359" y="45048"/>
                </a:cubicBezTo>
                <a:cubicBezTo>
                  <a:pt x="50934" y="43496"/>
                  <a:pt x="62472" y="41421"/>
                  <a:pt x="69333" y="33248"/>
                </a:cubicBezTo>
                <a:cubicBezTo>
                  <a:pt x="77352" y="23678"/>
                  <a:pt x="74490" y="11944"/>
                  <a:pt x="82334" y="2242"/>
                </a:cubicBezTo>
                <a:cubicBezTo>
                  <a:pt x="81395" y="1265"/>
                  <a:pt x="81035" y="953"/>
                  <a:pt x="80478" y="953"/>
                </a:cubicBezTo>
                <a:cubicBezTo>
                  <a:pt x="80049" y="953"/>
                  <a:pt x="79504" y="1137"/>
                  <a:pt x="78488" y="1346"/>
                </a:cubicBezTo>
                <a:cubicBezTo>
                  <a:pt x="69660" y="9955"/>
                  <a:pt x="72589" y="26824"/>
                  <a:pt x="62559" y="33969"/>
                </a:cubicBezTo>
                <a:cubicBezTo>
                  <a:pt x="58888" y="36570"/>
                  <a:pt x="54212" y="37225"/>
                  <a:pt x="49776" y="37815"/>
                </a:cubicBezTo>
                <a:lnTo>
                  <a:pt x="30132" y="40372"/>
                </a:lnTo>
                <a:cubicBezTo>
                  <a:pt x="29954" y="40397"/>
                  <a:pt x="29777" y="40409"/>
                  <a:pt x="29603" y="40409"/>
                </a:cubicBezTo>
                <a:cubicBezTo>
                  <a:pt x="27331" y="40409"/>
                  <a:pt x="25528" y="38357"/>
                  <a:pt x="25893" y="36023"/>
                </a:cubicBezTo>
                <a:cubicBezTo>
                  <a:pt x="27117" y="28397"/>
                  <a:pt x="21348" y="9540"/>
                  <a:pt x="16847" y="3247"/>
                </a:cubicBezTo>
                <a:cubicBezTo>
                  <a:pt x="15159" y="910"/>
                  <a:pt x="12667" y="0"/>
                  <a:pt x="9834" y="0"/>
                </a:cubicBezTo>
                <a:close/>
              </a:path>
            </a:pathLst>
          </a:custGeom>
          <a:solidFill>
            <a:srgbClr val="E39A93">
              <a:alpha val="5324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" name="Google Shape;74;p8"/>
          <p:cNvSpPr/>
          <p:nvPr/>
        </p:nvSpPr>
        <p:spPr>
          <a:xfrm>
            <a:off x="3613268" y="4771594"/>
            <a:ext cx="1832231" cy="1700544"/>
          </a:xfrm>
          <a:custGeom>
            <a:avLst/>
            <a:gdLst/>
            <a:ahLst/>
            <a:cxnLst/>
            <a:rect l="l" t="t" r="r" b="b"/>
            <a:pathLst>
              <a:path w="37956" h="35228" extrusionOk="0">
                <a:moveTo>
                  <a:pt x="18005" y="1"/>
                </a:moveTo>
                <a:cubicBezTo>
                  <a:pt x="10065" y="1"/>
                  <a:pt x="3314" y="3919"/>
                  <a:pt x="1115" y="12626"/>
                </a:cubicBezTo>
                <a:cubicBezTo>
                  <a:pt x="0" y="17106"/>
                  <a:pt x="372" y="21869"/>
                  <a:pt x="1595" y="26327"/>
                </a:cubicBezTo>
                <a:cubicBezTo>
                  <a:pt x="2273" y="28774"/>
                  <a:pt x="3256" y="31265"/>
                  <a:pt x="5179" y="32926"/>
                </a:cubicBezTo>
                <a:cubicBezTo>
                  <a:pt x="7188" y="34659"/>
                  <a:pt x="9869" y="35228"/>
                  <a:pt x="12573" y="35228"/>
                </a:cubicBezTo>
                <a:cubicBezTo>
                  <a:pt x="13516" y="35228"/>
                  <a:pt x="14462" y="35158"/>
                  <a:pt x="15383" y="35045"/>
                </a:cubicBezTo>
                <a:cubicBezTo>
                  <a:pt x="21960" y="34215"/>
                  <a:pt x="28516" y="31418"/>
                  <a:pt x="32645" y="26239"/>
                </a:cubicBezTo>
                <a:cubicBezTo>
                  <a:pt x="36797" y="21061"/>
                  <a:pt x="37955" y="13304"/>
                  <a:pt x="34415" y="7688"/>
                </a:cubicBezTo>
                <a:cubicBezTo>
                  <a:pt x="31990" y="3820"/>
                  <a:pt x="27663" y="1395"/>
                  <a:pt x="23184" y="521"/>
                </a:cubicBezTo>
                <a:cubicBezTo>
                  <a:pt x="21425" y="177"/>
                  <a:pt x="19688" y="1"/>
                  <a:pt x="18005" y="1"/>
                </a:cubicBezTo>
                <a:close/>
              </a:path>
            </a:pathLst>
          </a:custGeom>
          <a:solidFill>
            <a:srgbClr val="CD816A">
              <a:alpha val="4101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" name="Google Shape;75;p8"/>
          <p:cNvSpPr txBox="1">
            <a:spLocks noGrp="1"/>
          </p:cNvSpPr>
          <p:nvPr>
            <p:ph type="title"/>
          </p:nvPr>
        </p:nvSpPr>
        <p:spPr>
          <a:xfrm>
            <a:off x="1950625" y="1590150"/>
            <a:ext cx="5791200" cy="1963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79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9"/>
          <p:cNvSpPr/>
          <p:nvPr/>
        </p:nvSpPr>
        <p:spPr>
          <a:xfrm>
            <a:off x="7559774" y="4767337"/>
            <a:ext cx="1200161" cy="1015557"/>
          </a:xfrm>
          <a:custGeom>
            <a:avLst/>
            <a:gdLst/>
            <a:ahLst/>
            <a:cxnLst/>
            <a:rect l="l" t="t" r="r" b="b"/>
            <a:pathLst>
              <a:path w="22794" h="19287" extrusionOk="0">
                <a:moveTo>
                  <a:pt x="10656" y="1"/>
                </a:moveTo>
                <a:cubicBezTo>
                  <a:pt x="7958" y="1"/>
                  <a:pt x="5263" y="716"/>
                  <a:pt x="2987" y="2177"/>
                </a:cubicBezTo>
                <a:cubicBezTo>
                  <a:pt x="2091" y="2756"/>
                  <a:pt x="1232" y="3465"/>
                  <a:pt x="822" y="4436"/>
                </a:cubicBezTo>
                <a:cubicBezTo>
                  <a:pt x="0" y="6340"/>
                  <a:pt x="1139" y="8505"/>
                  <a:pt x="2371" y="10148"/>
                </a:cubicBezTo>
                <a:cubicBezTo>
                  <a:pt x="4331" y="12743"/>
                  <a:pt x="6665" y="15039"/>
                  <a:pt x="9297" y="16943"/>
                </a:cubicBezTo>
                <a:cubicBezTo>
                  <a:pt x="11014" y="18182"/>
                  <a:pt x="12982" y="19287"/>
                  <a:pt x="15075" y="19287"/>
                </a:cubicBezTo>
                <a:cubicBezTo>
                  <a:pt x="15190" y="19287"/>
                  <a:pt x="15304" y="19284"/>
                  <a:pt x="15420" y="19277"/>
                </a:cubicBezTo>
                <a:cubicBezTo>
                  <a:pt x="18799" y="19071"/>
                  <a:pt x="21375" y="15842"/>
                  <a:pt x="21916" y="12500"/>
                </a:cubicBezTo>
                <a:cubicBezTo>
                  <a:pt x="22794" y="7124"/>
                  <a:pt x="21058" y="2849"/>
                  <a:pt x="15980" y="964"/>
                </a:cubicBezTo>
                <a:cubicBezTo>
                  <a:pt x="14290" y="325"/>
                  <a:pt x="12472" y="1"/>
                  <a:pt x="1065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" name="Google Shape;78;p9"/>
          <p:cNvSpPr/>
          <p:nvPr/>
        </p:nvSpPr>
        <p:spPr>
          <a:xfrm>
            <a:off x="3499072" y="4767333"/>
            <a:ext cx="2942906" cy="2316083"/>
          </a:xfrm>
          <a:custGeom>
            <a:avLst/>
            <a:gdLst/>
            <a:ahLst/>
            <a:cxnLst/>
            <a:rect l="l" t="t" r="r" b="b"/>
            <a:pathLst>
              <a:path w="55893" h="43986" extrusionOk="0">
                <a:moveTo>
                  <a:pt x="18581" y="0"/>
                </a:moveTo>
                <a:cubicBezTo>
                  <a:pt x="16738" y="0"/>
                  <a:pt x="14972" y="418"/>
                  <a:pt x="13535" y="1558"/>
                </a:cubicBezTo>
                <a:cubicBezTo>
                  <a:pt x="12266" y="2584"/>
                  <a:pt x="11426" y="4059"/>
                  <a:pt x="10660" y="5515"/>
                </a:cubicBezTo>
                <a:cubicBezTo>
                  <a:pt x="7636" y="11209"/>
                  <a:pt x="5041" y="17145"/>
                  <a:pt x="2932" y="23231"/>
                </a:cubicBezTo>
                <a:cubicBezTo>
                  <a:pt x="1" y="31613"/>
                  <a:pt x="916" y="37232"/>
                  <a:pt x="9186" y="41395"/>
                </a:cubicBezTo>
                <a:cubicBezTo>
                  <a:pt x="12992" y="43313"/>
                  <a:pt x="17401" y="43986"/>
                  <a:pt x="21969" y="43986"/>
                </a:cubicBezTo>
                <a:cubicBezTo>
                  <a:pt x="28962" y="43986"/>
                  <a:pt x="36328" y="42408"/>
                  <a:pt x="42470" y="41301"/>
                </a:cubicBezTo>
                <a:cubicBezTo>
                  <a:pt x="45308" y="40797"/>
                  <a:pt x="48183" y="40200"/>
                  <a:pt x="50666" y="38763"/>
                </a:cubicBezTo>
                <a:cubicBezTo>
                  <a:pt x="53167" y="37325"/>
                  <a:pt x="55258" y="34917"/>
                  <a:pt x="55594" y="32061"/>
                </a:cubicBezTo>
                <a:cubicBezTo>
                  <a:pt x="55893" y="29503"/>
                  <a:pt x="54810" y="27021"/>
                  <a:pt x="53578" y="24780"/>
                </a:cubicBezTo>
                <a:cubicBezTo>
                  <a:pt x="47156" y="13225"/>
                  <a:pt x="36478" y="4638"/>
                  <a:pt x="23821" y="867"/>
                </a:cubicBezTo>
                <a:cubicBezTo>
                  <a:pt x="22149" y="376"/>
                  <a:pt x="20330" y="0"/>
                  <a:pt x="18581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" name="Google Shape;79;p9"/>
          <p:cNvSpPr/>
          <p:nvPr/>
        </p:nvSpPr>
        <p:spPr>
          <a:xfrm>
            <a:off x="-940313" y="-2227350"/>
            <a:ext cx="5046321" cy="3132130"/>
          </a:xfrm>
          <a:custGeom>
            <a:avLst/>
            <a:gdLst/>
            <a:ahLst/>
            <a:cxnLst/>
            <a:rect l="l" t="t" r="r" b="b"/>
            <a:pathLst>
              <a:path w="95842" h="59484" extrusionOk="0">
                <a:moveTo>
                  <a:pt x="82662" y="1"/>
                </a:moveTo>
                <a:cubicBezTo>
                  <a:pt x="73496" y="1270"/>
                  <a:pt x="64666" y="4220"/>
                  <a:pt x="55892" y="7150"/>
                </a:cubicBezTo>
                <a:cubicBezTo>
                  <a:pt x="46726" y="10193"/>
                  <a:pt x="37429" y="13292"/>
                  <a:pt x="29253" y="18463"/>
                </a:cubicBezTo>
                <a:cubicBezTo>
                  <a:pt x="17399" y="25930"/>
                  <a:pt x="8494" y="37262"/>
                  <a:pt x="1158" y="49190"/>
                </a:cubicBezTo>
                <a:cubicBezTo>
                  <a:pt x="598" y="50124"/>
                  <a:pt x="0" y="51169"/>
                  <a:pt x="206" y="52233"/>
                </a:cubicBezTo>
                <a:cubicBezTo>
                  <a:pt x="430" y="53465"/>
                  <a:pt x="1699" y="54287"/>
                  <a:pt x="2931" y="54455"/>
                </a:cubicBezTo>
                <a:cubicBezTo>
                  <a:pt x="3132" y="54479"/>
                  <a:pt x="3332" y="54490"/>
                  <a:pt x="3532" y="54490"/>
                </a:cubicBezTo>
                <a:cubicBezTo>
                  <a:pt x="4577" y="54490"/>
                  <a:pt x="5609" y="54190"/>
                  <a:pt x="6627" y="53876"/>
                </a:cubicBezTo>
                <a:lnTo>
                  <a:pt x="6627" y="53876"/>
                </a:lnTo>
                <a:cubicBezTo>
                  <a:pt x="5395" y="55575"/>
                  <a:pt x="3435" y="57516"/>
                  <a:pt x="2819" y="59476"/>
                </a:cubicBezTo>
                <a:cubicBezTo>
                  <a:pt x="2880" y="59481"/>
                  <a:pt x="2941" y="59483"/>
                  <a:pt x="3002" y="59483"/>
                </a:cubicBezTo>
                <a:cubicBezTo>
                  <a:pt x="4433" y="59483"/>
                  <a:pt x="6046" y="58271"/>
                  <a:pt x="7299" y="57591"/>
                </a:cubicBezTo>
                <a:cubicBezTo>
                  <a:pt x="9969" y="56135"/>
                  <a:pt x="12620" y="54660"/>
                  <a:pt x="15401" y="53409"/>
                </a:cubicBezTo>
                <a:cubicBezTo>
                  <a:pt x="18164" y="52121"/>
                  <a:pt x="21039" y="51113"/>
                  <a:pt x="23988" y="50404"/>
                </a:cubicBezTo>
                <a:cubicBezTo>
                  <a:pt x="25445" y="50049"/>
                  <a:pt x="26919" y="49825"/>
                  <a:pt x="28394" y="49695"/>
                </a:cubicBezTo>
                <a:cubicBezTo>
                  <a:pt x="28491" y="49686"/>
                  <a:pt x="28597" y="49683"/>
                  <a:pt x="28711" y="49683"/>
                </a:cubicBezTo>
                <a:cubicBezTo>
                  <a:pt x="29490" y="49683"/>
                  <a:pt x="30616" y="49852"/>
                  <a:pt x="31531" y="49852"/>
                </a:cubicBezTo>
                <a:cubicBezTo>
                  <a:pt x="31996" y="49852"/>
                  <a:pt x="32406" y="49808"/>
                  <a:pt x="32688" y="49676"/>
                </a:cubicBezTo>
                <a:cubicBezTo>
                  <a:pt x="38045" y="50105"/>
                  <a:pt x="43104" y="52252"/>
                  <a:pt x="48201" y="53932"/>
                </a:cubicBezTo>
                <a:cubicBezTo>
                  <a:pt x="51805" y="55129"/>
                  <a:pt x="55613" y="56113"/>
                  <a:pt x="59370" y="56113"/>
                </a:cubicBezTo>
                <a:cubicBezTo>
                  <a:pt x="60945" y="56113"/>
                  <a:pt x="62511" y="55940"/>
                  <a:pt x="64050" y="55538"/>
                </a:cubicBezTo>
                <a:cubicBezTo>
                  <a:pt x="72376" y="53353"/>
                  <a:pt x="77733" y="45102"/>
                  <a:pt x="85630" y="41686"/>
                </a:cubicBezTo>
                <a:cubicBezTo>
                  <a:pt x="88542" y="40417"/>
                  <a:pt x="92014" y="39651"/>
                  <a:pt x="93732" y="36982"/>
                </a:cubicBezTo>
                <a:cubicBezTo>
                  <a:pt x="95841" y="33715"/>
                  <a:pt x="94217" y="29403"/>
                  <a:pt x="92574" y="25874"/>
                </a:cubicBezTo>
                <a:cubicBezTo>
                  <a:pt x="90334" y="21114"/>
                  <a:pt x="88094" y="16354"/>
                  <a:pt x="85873" y="11593"/>
                </a:cubicBezTo>
                <a:cubicBezTo>
                  <a:pt x="84137" y="7916"/>
                  <a:pt x="82382" y="4033"/>
                  <a:pt x="82662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0" name="Google Shape;80;p9"/>
          <p:cNvSpPr/>
          <p:nvPr/>
        </p:nvSpPr>
        <p:spPr>
          <a:xfrm>
            <a:off x="8041781" y="-981239"/>
            <a:ext cx="2690279" cy="2521964"/>
          </a:xfrm>
          <a:custGeom>
            <a:avLst/>
            <a:gdLst/>
            <a:ahLst/>
            <a:cxnLst/>
            <a:rect l="l" t="t" r="r" b="b"/>
            <a:pathLst>
              <a:path w="51095" h="47896" extrusionOk="0">
                <a:moveTo>
                  <a:pt x="22656" y="1"/>
                </a:moveTo>
                <a:cubicBezTo>
                  <a:pt x="18542" y="1"/>
                  <a:pt x="14839" y="564"/>
                  <a:pt x="12190" y="2124"/>
                </a:cubicBezTo>
                <a:cubicBezTo>
                  <a:pt x="3099" y="7463"/>
                  <a:pt x="0" y="25590"/>
                  <a:pt x="112" y="34961"/>
                </a:cubicBezTo>
                <a:cubicBezTo>
                  <a:pt x="168" y="39106"/>
                  <a:pt x="1008" y="43735"/>
                  <a:pt x="4368" y="46162"/>
                </a:cubicBezTo>
                <a:cubicBezTo>
                  <a:pt x="6174" y="47473"/>
                  <a:pt x="8322" y="47896"/>
                  <a:pt x="10554" y="47896"/>
                </a:cubicBezTo>
                <a:cubicBezTo>
                  <a:pt x="12455" y="47896"/>
                  <a:pt x="14416" y="47590"/>
                  <a:pt x="16279" y="47263"/>
                </a:cubicBezTo>
                <a:lnTo>
                  <a:pt x="36739" y="43679"/>
                </a:lnTo>
                <a:cubicBezTo>
                  <a:pt x="41947" y="42764"/>
                  <a:pt x="48051" y="41122"/>
                  <a:pt x="49731" y="36100"/>
                </a:cubicBezTo>
                <a:cubicBezTo>
                  <a:pt x="51094" y="32086"/>
                  <a:pt x="48835" y="27867"/>
                  <a:pt x="47529" y="23817"/>
                </a:cubicBezTo>
                <a:cubicBezTo>
                  <a:pt x="45382" y="17152"/>
                  <a:pt x="45737" y="9909"/>
                  <a:pt x="48537" y="3487"/>
                </a:cubicBezTo>
                <a:cubicBezTo>
                  <a:pt x="42312" y="2620"/>
                  <a:pt x="31529" y="1"/>
                  <a:pt x="2265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" name="Google Shape;81;p9"/>
          <p:cNvSpPr/>
          <p:nvPr/>
        </p:nvSpPr>
        <p:spPr>
          <a:xfrm rot="403286">
            <a:off x="-1529020" y="4239609"/>
            <a:ext cx="4566182" cy="2457274"/>
          </a:xfrm>
          <a:custGeom>
            <a:avLst/>
            <a:gdLst/>
            <a:ahLst/>
            <a:cxnLst/>
            <a:rect l="l" t="t" r="r" b="b"/>
            <a:pathLst>
              <a:path w="86724" h="46668" extrusionOk="0">
                <a:moveTo>
                  <a:pt x="30969" y="0"/>
                </a:moveTo>
                <a:cubicBezTo>
                  <a:pt x="15463" y="0"/>
                  <a:pt x="29" y="20548"/>
                  <a:pt x="11" y="35048"/>
                </a:cubicBezTo>
                <a:cubicBezTo>
                  <a:pt x="0" y="44587"/>
                  <a:pt x="11053" y="46668"/>
                  <a:pt x="22307" y="46668"/>
                </a:cubicBezTo>
                <a:cubicBezTo>
                  <a:pt x="30654" y="46668"/>
                  <a:pt x="39112" y="45523"/>
                  <a:pt x="43246" y="45428"/>
                </a:cubicBezTo>
                <a:cubicBezTo>
                  <a:pt x="52767" y="45185"/>
                  <a:pt x="62661" y="44905"/>
                  <a:pt x="71229" y="40723"/>
                </a:cubicBezTo>
                <a:cubicBezTo>
                  <a:pt x="79798" y="36560"/>
                  <a:pt x="86724" y="27376"/>
                  <a:pt x="85099" y="17986"/>
                </a:cubicBezTo>
                <a:cubicBezTo>
                  <a:pt x="84595" y="15036"/>
                  <a:pt x="83233" y="12180"/>
                  <a:pt x="80955" y="10276"/>
                </a:cubicBezTo>
                <a:cubicBezTo>
                  <a:pt x="78311" y="8080"/>
                  <a:pt x="75128" y="7483"/>
                  <a:pt x="71718" y="7483"/>
                </a:cubicBezTo>
                <a:cubicBezTo>
                  <a:pt x="67657" y="7483"/>
                  <a:pt x="63272" y="8330"/>
                  <a:pt x="59091" y="8330"/>
                </a:cubicBezTo>
                <a:cubicBezTo>
                  <a:pt x="58159" y="8330"/>
                  <a:pt x="57238" y="8288"/>
                  <a:pt x="56332" y="8185"/>
                </a:cubicBezTo>
                <a:cubicBezTo>
                  <a:pt x="48006" y="7214"/>
                  <a:pt x="41006" y="905"/>
                  <a:pt x="32661" y="83"/>
                </a:cubicBezTo>
                <a:cubicBezTo>
                  <a:pt x="32097" y="28"/>
                  <a:pt x="31533" y="0"/>
                  <a:pt x="30969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82;p9"/>
          <p:cNvSpPr/>
          <p:nvPr/>
        </p:nvSpPr>
        <p:spPr>
          <a:xfrm>
            <a:off x="2667970" y="-880571"/>
            <a:ext cx="1514760" cy="1590760"/>
          </a:xfrm>
          <a:custGeom>
            <a:avLst/>
            <a:gdLst/>
            <a:ahLst/>
            <a:cxnLst/>
            <a:rect l="l" t="t" r="r" b="b"/>
            <a:pathLst>
              <a:path w="28769" h="30211" extrusionOk="0">
                <a:moveTo>
                  <a:pt x="10896" y="1"/>
                </a:moveTo>
                <a:cubicBezTo>
                  <a:pt x="9906" y="1"/>
                  <a:pt x="8926" y="204"/>
                  <a:pt x="7972" y="718"/>
                </a:cubicBezTo>
                <a:cubicBezTo>
                  <a:pt x="4985" y="2323"/>
                  <a:pt x="2727" y="5310"/>
                  <a:pt x="1569" y="8427"/>
                </a:cubicBezTo>
                <a:cubicBezTo>
                  <a:pt x="1" y="12665"/>
                  <a:pt x="169" y="17407"/>
                  <a:pt x="1252" y="21794"/>
                </a:cubicBezTo>
                <a:cubicBezTo>
                  <a:pt x="1924" y="24500"/>
                  <a:pt x="3044" y="27282"/>
                  <a:pt x="5340" y="28850"/>
                </a:cubicBezTo>
                <a:cubicBezTo>
                  <a:pt x="6819" y="29856"/>
                  <a:pt x="8527" y="30210"/>
                  <a:pt x="10308" y="30210"/>
                </a:cubicBezTo>
                <a:cubicBezTo>
                  <a:pt x="12326" y="30210"/>
                  <a:pt x="14436" y="29755"/>
                  <a:pt x="16410" y="29279"/>
                </a:cubicBezTo>
                <a:cubicBezTo>
                  <a:pt x="20312" y="28346"/>
                  <a:pt x="24568" y="27170"/>
                  <a:pt x="26845" y="23866"/>
                </a:cubicBezTo>
                <a:cubicBezTo>
                  <a:pt x="28656" y="21215"/>
                  <a:pt x="28768" y="17724"/>
                  <a:pt x="28003" y="14607"/>
                </a:cubicBezTo>
                <a:cubicBezTo>
                  <a:pt x="26547" y="8577"/>
                  <a:pt x="21842" y="3536"/>
                  <a:pt x="16111" y="1296"/>
                </a:cubicBezTo>
                <a:cubicBezTo>
                  <a:pt x="14409" y="630"/>
                  <a:pt x="12638" y="1"/>
                  <a:pt x="10896" y="1"/>
                </a:cubicBezTo>
                <a:close/>
              </a:path>
            </a:pathLst>
          </a:custGeom>
          <a:solidFill>
            <a:srgbClr val="CD816A">
              <a:alpha val="4101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" name="Google Shape;83;p9"/>
          <p:cNvSpPr/>
          <p:nvPr/>
        </p:nvSpPr>
        <p:spPr>
          <a:xfrm>
            <a:off x="4990064" y="4449674"/>
            <a:ext cx="7209707" cy="2037117"/>
          </a:xfrm>
          <a:custGeom>
            <a:avLst/>
            <a:gdLst/>
            <a:ahLst/>
            <a:cxnLst/>
            <a:rect l="l" t="t" r="r" b="b"/>
            <a:pathLst>
              <a:path w="136930" h="38688" extrusionOk="0">
                <a:moveTo>
                  <a:pt x="84653" y="0"/>
                </a:moveTo>
                <a:cubicBezTo>
                  <a:pt x="84494" y="0"/>
                  <a:pt x="84334" y="1"/>
                  <a:pt x="84174" y="3"/>
                </a:cubicBezTo>
                <a:cubicBezTo>
                  <a:pt x="62240" y="265"/>
                  <a:pt x="44318" y="20370"/>
                  <a:pt x="22384" y="20706"/>
                </a:cubicBezTo>
                <a:cubicBezTo>
                  <a:pt x="22149" y="20710"/>
                  <a:pt x="21915" y="20711"/>
                  <a:pt x="21679" y="20711"/>
                </a:cubicBezTo>
                <a:cubicBezTo>
                  <a:pt x="20662" y="20711"/>
                  <a:pt x="19635" y="20682"/>
                  <a:pt x="18612" y="20682"/>
                </a:cubicBezTo>
                <a:cubicBezTo>
                  <a:pt x="16421" y="20682"/>
                  <a:pt x="14251" y="20816"/>
                  <a:pt x="12247" y="21658"/>
                </a:cubicBezTo>
                <a:cubicBezTo>
                  <a:pt x="9316" y="22872"/>
                  <a:pt x="7169" y="25392"/>
                  <a:pt x="5302" y="27949"/>
                </a:cubicBezTo>
                <a:cubicBezTo>
                  <a:pt x="3902" y="29872"/>
                  <a:pt x="1" y="34502"/>
                  <a:pt x="785" y="37040"/>
                </a:cubicBezTo>
                <a:cubicBezTo>
                  <a:pt x="1156" y="38246"/>
                  <a:pt x="1967" y="38687"/>
                  <a:pt x="2927" y="38687"/>
                </a:cubicBezTo>
                <a:cubicBezTo>
                  <a:pt x="4716" y="38687"/>
                  <a:pt x="7024" y="37154"/>
                  <a:pt x="7972" y="36182"/>
                </a:cubicBezTo>
                <a:cubicBezTo>
                  <a:pt x="9820" y="34278"/>
                  <a:pt x="11108" y="31869"/>
                  <a:pt x="13031" y="30059"/>
                </a:cubicBezTo>
                <a:cubicBezTo>
                  <a:pt x="17399" y="25914"/>
                  <a:pt x="24026" y="25690"/>
                  <a:pt x="29944" y="24589"/>
                </a:cubicBezTo>
                <a:cubicBezTo>
                  <a:pt x="47343" y="21322"/>
                  <a:pt x="62277" y="8703"/>
                  <a:pt x="79918" y="7452"/>
                </a:cubicBezTo>
                <a:cubicBezTo>
                  <a:pt x="80904" y="7383"/>
                  <a:pt x="81889" y="7351"/>
                  <a:pt x="82873" y="7351"/>
                </a:cubicBezTo>
                <a:cubicBezTo>
                  <a:pt x="90970" y="7351"/>
                  <a:pt x="98959" y="9548"/>
                  <a:pt x="106800" y="11745"/>
                </a:cubicBezTo>
                <a:lnTo>
                  <a:pt x="136277" y="19959"/>
                </a:lnTo>
                <a:lnTo>
                  <a:pt x="136930" y="15759"/>
                </a:lnTo>
                <a:cubicBezTo>
                  <a:pt x="118738" y="13686"/>
                  <a:pt x="102931" y="0"/>
                  <a:pt x="84653" y="0"/>
                </a:cubicBezTo>
                <a:close/>
              </a:path>
            </a:pathLst>
          </a:custGeom>
          <a:solidFill>
            <a:srgbClr val="CD816A">
              <a:alpha val="4101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" name="Google Shape;84;p9"/>
          <p:cNvSpPr/>
          <p:nvPr/>
        </p:nvSpPr>
        <p:spPr>
          <a:xfrm rot="2759679">
            <a:off x="7480657" y="589076"/>
            <a:ext cx="2718957" cy="115374"/>
          </a:xfrm>
          <a:custGeom>
            <a:avLst/>
            <a:gdLst/>
            <a:ahLst/>
            <a:cxnLst/>
            <a:rect l="l" t="t" r="r" b="b"/>
            <a:pathLst>
              <a:path w="22011" h="934" fill="none" extrusionOk="0">
                <a:moveTo>
                  <a:pt x="1" y="0"/>
                </a:moveTo>
                <a:cubicBezTo>
                  <a:pt x="7319" y="691"/>
                  <a:pt x="14674" y="934"/>
                  <a:pt x="22010" y="747"/>
                </a:cubicBezTo>
              </a:path>
            </a:pathLst>
          </a:custGeom>
          <a:noFill/>
          <a:ln w="9525" cap="flat" cmpd="sng">
            <a:solidFill>
              <a:schemeClr val="lt2"/>
            </a:solidFill>
            <a:prstDash val="solid"/>
            <a:miter lim="18667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" name="Google Shape;85;p9"/>
          <p:cNvSpPr/>
          <p:nvPr/>
        </p:nvSpPr>
        <p:spPr>
          <a:xfrm rot="2759679">
            <a:off x="7063029" y="784345"/>
            <a:ext cx="2532184" cy="163797"/>
          </a:xfrm>
          <a:custGeom>
            <a:avLst/>
            <a:gdLst/>
            <a:ahLst/>
            <a:cxnLst/>
            <a:rect l="l" t="t" r="r" b="b"/>
            <a:pathLst>
              <a:path w="20499" h="1326" fill="none" extrusionOk="0">
                <a:moveTo>
                  <a:pt x="1" y="1325"/>
                </a:moveTo>
                <a:cubicBezTo>
                  <a:pt x="6777" y="336"/>
                  <a:pt x="13647" y="0"/>
                  <a:pt x="20498" y="336"/>
                </a:cubicBezTo>
              </a:path>
            </a:pathLst>
          </a:custGeom>
          <a:noFill/>
          <a:ln w="9525" cap="flat" cmpd="sng">
            <a:solidFill>
              <a:schemeClr val="lt2"/>
            </a:solidFill>
            <a:prstDash val="solid"/>
            <a:miter lim="18667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86;p9"/>
          <p:cNvSpPr/>
          <p:nvPr/>
        </p:nvSpPr>
        <p:spPr>
          <a:xfrm>
            <a:off x="243709" y="3962170"/>
            <a:ext cx="1725054" cy="1601291"/>
          </a:xfrm>
          <a:custGeom>
            <a:avLst/>
            <a:gdLst/>
            <a:ahLst/>
            <a:cxnLst/>
            <a:rect l="l" t="t" r="r" b="b"/>
            <a:pathLst>
              <a:path w="32763" h="30411" fill="none" extrusionOk="0">
                <a:moveTo>
                  <a:pt x="38" y="21823"/>
                </a:moveTo>
                <a:cubicBezTo>
                  <a:pt x="0" y="23298"/>
                  <a:pt x="168" y="24903"/>
                  <a:pt x="1139" y="26023"/>
                </a:cubicBezTo>
                <a:cubicBezTo>
                  <a:pt x="1923" y="26938"/>
                  <a:pt x="3118" y="27386"/>
                  <a:pt x="4257" y="27759"/>
                </a:cubicBezTo>
                <a:cubicBezTo>
                  <a:pt x="11444" y="30037"/>
                  <a:pt x="19098" y="30410"/>
                  <a:pt x="26490" y="28861"/>
                </a:cubicBezTo>
                <a:cubicBezTo>
                  <a:pt x="28189" y="28506"/>
                  <a:pt x="29944" y="27983"/>
                  <a:pt x="31120" y="26714"/>
                </a:cubicBezTo>
                <a:cubicBezTo>
                  <a:pt x="32445" y="25295"/>
                  <a:pt x="32763" y="23204"/>
                  <a:pt x="32595" y="21282"/>
                </a:cubicBezTo>
                <a:cubicBezTo>
                  <a:pt x="32314" y="17287"/>
                  <a:pt x="30373" y="13572"/>
                  <a:pt x="27834" y="10510"/>
                </a:cubicBezTo>
                <a:cubicBezTo>
                  <a:pt x="25781" y="8027"/>
                  <a:pt x="23317" y="5937"/>
                  <a:pt x="20815" y="3977"/>
                </a:cubicBezTo>
                <a:cubicBezTo>
                  <a:pt x="18836" y="2408"/>
                  <a:pt x="16316" y="0"/>
                  <a:pt x="13572" y="822"/>
                </a:cubicBezTo>
                <a:cubicBezTo>
                  <a:pt x="8662" y="2259"/>
                  <a:pt x="4238" y="8083"/>
                  <a:pt x="2203" y="12489"/>
                </a:cubicBezTo>
                <a:cubicBezTo>
                  <a:pt x="840" y="15420"/>
                  <a:pt x="94" y="18593"/>
                  <a:pt x="38" y="21823"/>
                </a:cubicBezTo>
                <a:close/>
              </a:path>
            </a:pathLst>
          </a:custGeom>
          <a:noFill/>
          <a:ln w="9525" cap="flat" cmpd="sng">
            <a:solidFill>
              <a:schemeClr val="lt2"/>
            </a:solidFill>
            <a:prstDash val="solid"/>
            <a:miter lim="18667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" name="Google Shape;87;p9"/>
          <p:cNvSpPr txBox="1">
            <a:spLocks noGrp="1"/>
          </p:cNvSpPr>
          <p:nvPr>
            <p:ph type="title"/>
          </p:nvPr>
        </p:nvSpPr>
        <p:spPr>
          <a:xfrm>
            <a:off x="1015950" y="1783105"/>
            <a:ext cx="5580000" cy="506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200"/>
              <a:buNone/>
              <a:defRPr sz="39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88" name="Google Shape;88;p9"/>
          <p:cNvSpPr txBox="1">
            <a:spLocks noGrp="1"/>
          </p:cNvSpPr>
          <p:nvPr>
            <p:ph type="subTitle" idx="1"/>
          </p:nvPr>
        </p:nvSpPr>
        <p:spPr>
          <a:xfrm>
            <a:off x="1015950" y="2377655"/>
            <a:ext cx="5580000" cy="1180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17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noFill/>
        <a:effectLst/>
      </p:bgPr>
    </p:bg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 1">
  <p:cSld name="CUSTOM_4"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14"/>
          <p:cNvSpPr/>
          <p:nvPr/>
        </p:nvSpPr>
        <p:spPr>
          <a:xfrm rot="-10257755" flipH="1">
            <a:off x="4246257" y="4662911"/>
            <a:ext cx="3496661" cy="2016842"/>
          </a:xfrm>
          <a:custGeom>
            <a:avLst/>
            <a:gdLst/>
            <a:ahLst/>
            <a:cxnLst/>
            <a:rect l="l" t="t" r="r" b="b"/>
            <a:pathLst>
              <a:path w="72437" h="41781" extrusionOk="0">
                <a:moveTo>
                  <a:pt x="57802" y="0"/>
                </a:moveTo>
                <a:cubicBezTo>
                  <a:pt x="56358" y="0"/>
                  <a:pt x="54916" y="83"/>
                  <a:pt x="53535" y="197"/>
                </a:cubicBezTo>
                <a:cubicBezTo>
                  <a:pt x="41124" y="1246"/>
                  <a:pt x="28822" y="3212"/>
                  <a:pt x="16433" y="4239"/>
                </a:cubicBezTo>
                <a:cubicBezTo>
                  <a:pt x="7103" y="5026"/>
                  <a:pt x="2011" y="11559"/>
                  <a:pt x="525" y="20977"/>
                </a:cubicBezTo>
                <a:cubicBezTo>
                  <a:pt x="1" y="24255"/>
                  <a:pt x="263" y="28035"/>
                  <a:pt x="2689" y="30351"/>
                </a:cubicBezTo>
                <a:cubicBezTo>
                  <a:pt x="4568" y="32165"/>
                  <a:pt x="7387" y="32667"/>
                  <a:pt x="10009" y="32798"/>
                </a:cubicBezTo>
                <a:cubicBezTo>
                  <a:pt x="10693" y="32832"/>
                  <a:pt x="11380" y="32846"/>
                  <a:pt x="12067" y="32846"/>
                </a:cubicBezTo>
                <a:cubicBezTo>
                  <a:pt x="16579" y="32846"/>
                  <a:pt x="21138" y="32222"/>
                  <a:pt x="25609" y="32222"/>
                </a:cubicBezTo>
                <a:cubicBezTo>
                  <a:pt x="28477" y="32222"/>
                  <a:pt x="31308" y="32479"/>
                  <a:pt x="34066" y="33323"/>
                </a:cubicBezTo>
                <a:cubicBezTo>
                  <a:pt x="38895" y="34787"/>
                  <a:pt x="43003" y="37955"/>
                  <a:pt x="47614" y="39987"/>
                </a:cubicBezTo>
                <a:cubicBezTo>
                  <a:pt x="50009" y="41059"/>
                  <a:pt x="52737" y="41780"/>
                  <a:pt x="55360" y="41780"/>
                </a:cubicBezTo>
                <a:cubicBezTo>
                  <a:pt x="57764" y="41780"/>
                  <a:pt x="60079" y="41175"/>
                  <a:pt x="61970" y="39681"/>
                </a:cubicBezTo>
                <a:cubicBezTo>
                  <a:pt x="64177" y="37955"/>
                  <a:pt x="65444" y="35311"/>
                  <a:pt x="66493" y="32733"/>
                </a:cubicBezTo>
                <a:cubicBezTo>
                  <a:pt x="68634" y="27511"/>
                  <a:pt x="70229" y="22113"/>
                  <a:pt x="71278" y="16585"/>
                </a:cubicBezTo>
                <a:cubicBezTo>
                  <a:pt x="72043" y="12630"/>
                  <a:pt x="72436" y="8238"/>
                  <a:pt x="70229" y="4873"/>
                </a:cubicBezTo>
                <a:cubicBezTo>
                  <a:pt x="67646" y="956"/>
                  <a:pt x="62714" y="0"/>
                  <a:pt x="57802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4" name="Google Shape;134;p14"/>
          <p:cNvSpPr/>
          <p:nvPr/>
        </p:nvSpPr>
        <p:spPr>
          <a:xfrm rot="-7338440" flipH="1">
            <a:off x="-3489251" y="3660333"/>
            <a:ext cx="5051477" cy="3840936"/>
          </a:xfrm>
          <a:custGeom>
            <a:avLst/>
            <a:gdLst/>
            <a:ahLst/>
            <a:cxnLst/>
            <a:rect l="l" t="t" r="r" b="b"/>
            <a:pathLst>
              <a:path w="104644" h="79567" extrusionOk="0">
                <a:moveTo>
                  <a:pt x="74930" y="0"/>
                </a:moveTo>
                <a:cubicBezTo>
                  <a:pt x="71924" y="0"/>
                  <a:pt x="68903" y="1108"/>
                  <a:pt x="66055" y="2187"/>
                </a:cubicBezTo>
                <a:lnTo>
                  <a:pt x="33192" y="14817"/>
                </a:lnTo>
                <a:cubicBezTo>
                  <a:pt x="26636" y="17330"/>
                  <a:pt x="20037" y="19886"/>
                  <a:pt x="14203" y="23798"/>
                </a:cubicBezTo>
                <a:cubicBezTo>
                  <a:pt x="8391" y="27709"/>
                  <a:pt x="3322" y="33172"/>
                  <a:pt x="1202" y="39858"/>
                </a:cubicBezTo>
                <a:cubicBezTo>
                  <a:pt x="0" y="43726"/>
                  <a:pt x="241" y="48773"/>
                  <a:pt x="3759" y="50783"/>
                </a:cubicBezTo>
                <a:lnTo>
                  <a:pt x="3518" y="56508"/>
                </a:lnTo>
                <a:cubicBezTo>
                  <a:pt x="4525" y="54137"/>
                  <a:pt x="7265" y="52875"/>
                  <a:pt x="9880" y="52875"/>
                </a:cubicBezTo>
                <a:cubicBezTo>
                  <a:pt x="9989" y="52875"/>
                  <a:pt x="10097" y="52877"/>
                  <a:pt x="10205" y="52881"/>
                </a:cubicBezTo>
                <a:cubicBezTo>
                  <a:pt x="12892" y="52990"/>
                  <a:pt x="15405" y="54170"/>
                  <a:pt x="17809" y="55416"/>
                </a:cubicBezTo>
                <a:cubicBezTo>
                  <a:pt x="23708" y="58475"/>
                  <a:pt x="29433" y="61949"/>
                  <a:pt x="35420" y="64855"/>
                </a:cubicBezTo>
                <a:cubicBezTo>
                  <a:pt x="47701" y="70843"/>
                  <a:pt x="60986" y="74492"/>
                  <a:pt x="74162" y="78119"/>
                </a:cubicBezTo>
                <a:cubicBezTo>
                  <a:pt x="76794" y="78835"/>
                  <a:pt x="79515" y="79566"/>
                  <a:pt x="82227" y="79566"/>
                </a:cubicBezTo>
                <a:cubicBezTo>
                  <a:pt x="82824" y="79566"/>
                  <a:pt x="83421" y="79531"/>
                  <a:pt x="84017" y="79452"/>
                </a:cubicBezTo>
                <a:cubicBezTo>
                  <a:pt x="88758" y="78840"/>
                  <a:pt x="92822" y="75541"/>
                  <a:pt x="95445" y="71564"/>
                </a:cubicBezTo>
                <a:cubicBezTo>
                  <a:pt x="98067" y="67565"/>
                  <a:pt x="99465" y="62911"/>
                  <a:pt x="100732" y="58300"/>
                </a:cubicBezTo>
                <a:cubicBezTo>
                  <a:pt x="102808" y="50783"/>
                  <a:pt x="104644" y="42764"/>
                  <a:pt x="102590" y="35247"/>
                </a:cubicBezTo>
                <a:cubicBezTo>
                  <a:pt x="100536" y="27753"/>
                  <a:pt x="94942" y="21853"/>
                  <a:pt x="90943" y="15210"/>
                </a:cubicBezTo>
                <a:cubicBezTo>
                  <a:pt x="89152" y="12173"/>
                  <a:pt x="87644" y="8961"/>
                  <a:pt x="85524" y="6142"/>
                </a:cubicBezTo>
                <a:cubicBezTo>
                  <a:pt x="83405" y="3323"/>
                  <a:pt x="80520" y="876"/>
                  <a:pt x="77046" y="199"/>
                </a:cubicBezTo>
                <a:cubicBezTo>
                  <a:pt x="76343" y="61"/>
                  <a:pt x="75637" y="0"/>
                  <a:pt x="7493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5" name="Google Shape;135;p14"/>
          <p:cNvSpPr/>
          <p:nvPr/>
        </p:nvSpPr>
        <p:spPr>
          <a:xfrm rot="9226479">
            <a:off x="-2027391" y="-2894157"/>
            <a:ext cx="5671833" cy="3426261"/>
          </a:xfrm>
          <a:custGeom>
            <a:avLst/>
            <a:gdLst/>
            <a:ahLst/>
            <a:cxnLst/>
            <a:rect l="l" t="t" r="r" b="b"/>
            <a:pathLst>
              <a:path w="117492" h="70975" extrusionOk="0">
                <a:moveTo>
                  <a:pt x="49780" y="1"/>
                </a:moveTo>
                <a:cubicBezTo>
                  <a:pt x="42885" y="1"/>
                  <a:pt x="36034" y="1779"/>
                  <a:pt x="29914" y="5252"/>
                </a:cubicBezTo>
                <a:cubicBezTo>
                  <a:pt x="25325" y="7896"/>
                  <a:pt x="21873" y="11764"/>
                  <a:pt x="17634" y="14845"/>
                </a:cubicBezTo>
                <a:cubicBezTo>
                  <a:pt x="14487" y="17117"/>
                  <a:pt x="10554" y="18800"/>
                  <a:pt x="7866" y="21597"/>
                </a:cubicBezTo>
                <a:cubicBezTo>
                  <a:pt x="0" y="29813"/>
                  <a:pt x="13132" y="36412"/>
                  <a:pt x="19098" y="39820"/>
                </a:cubicBezTo>
                <a:cubicBezTo>
                  <a:pt x="40511" y="52035"/>
                  <a:pt x="63193" y="61890"/>
                  <a:pt x="86726" y="69210"/>
                </a:cubicBezTo>
                <a:cubicBezTo>
                  <a:pt x="89648" y="70111"/>
                  <a:pt x="92745" y="70974"/>
                  <a:pt x="95752" y="70974"/>
                </a:cubicBezTo>
                <a:cubicBezTo>
                  <a:pt x="97264" y="70974"/>
                  <a:pt x="98753" y="70756"/>
                  <a:pt x="100186" y="70215"/>
                </a:cubicBezTo>
                <a:cubicBezTo>
                  <a:pt x="104665" y="68532"/>
                  <a:pt x="107484" y="64140"/>
                  <a:pt x="109560" y="59836"/>
                </a:cubicBezTo>
                <a:cubicBezTo>
                  <a:pt x="113165" y="52385"/>
                  <a:pt x="115591" y="44431"/>
                  <a:pt x="116705" y="36259"/>
                </a:cubicBezTo>
                <a:cubicBezTo>
                  <a:pt x="117492" y="30512"/>
                  <a:pt x="117492" y="24197"/>
                  <a:pt x="114083" y="19543"/>
                </a:cubicBezTo>
                <a:cubicBezTo>
                  <a:pt x="110893" y="15194"/>
                  <a:pt x="105343" y="13228"/>
                  <a:pt x="100011" y="12463"/>
                </a:cubicBezTo>
                <a:cubicBezTo>
                  <a:pt x="94680" y="11698"/>
                  <a:pt x="89217" y="11873"/>
                  <a:pt x="83951" y="10671"/>
                </a:cubicBezTo>
                <a:cubicBezTo>
                  <a:pt x="76194" y="8901"/>
                  <a:pt x="69398" y="4247"/>
                  <a:pt x="61794" y="1844"/>
                </a:cubicBezTo>
                <a:cubicBezTo>
                  <a:pt x="57866" y="609"/>
                  <a:pt x="53815" y="1"/>
                  <a:pt x="49780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6" name="Google Shape;136;p14"/>
          <p:cNvSpPr/>
          <p:nvPr/>
        </p:nvSpPr>
        <p:spPr>
          <a:xfrm rot="-4269468" flipH="1">
            <a:off x="7301371" y="2489012"/>
            <a:ext cx="4942019" cy="2179472"/>
          </a:xfrm>
          <a:custGeom>
            <a:avLst/>
            <a:gdLst/>
            <a:ahLst/>
            <a:cxnLst/>
            <a:rect l="l" t="t" r="r" b="b"/>
            <a:pathLst>
              <a:path w="102379" h="45150" extrusionOk="0">
                <a:moveTo>
                  <a:pt x="53293" y="1"/>
                </a:moveTo>
                <a:cubicBezTo>
                  <a:pt x="53194" y="1"/>
                  <a:pt x="53095" y="2"/>
                  <a:pt x="52996" y="3"/>
                </a:cubicBezTo>
                <a:cubicBezTo>
                  <a:pt x="46026" y="134"/>
                  <a:pt x="39754" y="4024"/>
                  <a:pt x="33876" y="7782"/>
                </a:cubicBezTo>
                <a:cubicBezTo>
                  <a:pt x="26404" y="12567"/>
                  <a:pt x="18887" y="17418"/>
                  <a:pt x="12485" y="23580"/>
                </a:cubicBezTo>
                <a:cubicBezTo>
                  <a:pt x="8071" y="27863"/>
                  <a:pt x="2717" y="33785"/>
                  <a:pt x="1013" y="39859"/>
                </a:cubicBezTo>
                <a:cubicBezTo>
                  <a:pt x="454" y="41859"/>
                  <a:pt x="1" y="45150"/>
                  <a:pt x="2798" y="45150"/>
                </a:cubicBezTo>
                <a:cubicBezTo>
                  <a:pt x="2843" y="45150"/>
                  <a:pt x="2889" y="45149"/>
                  <a:pt x="2936" y="45147"/>
                </a:cubicBezTo>
                <a:cubicBezTo>
                  <a:pt x="4640" y="45081"/>
                  <a:pt x="7481" y="40995"/>
                  <a:pt x="8530" y="39728"/>
                </a:cubicBezTo>
                <a:cubicBezTo>
                  <a:pt x="15587" y="31272"/>
                  <a:pt x="19739" y="20062"/>
                  <a:pt x="29157" y="13704"/>
                </a:cubicBezTo>
                <a:cubicBezTo>
                  <a:pt x="35006" y="9766"/>
                  <a:pt x="41927" y="8508"/>
                  <a:pt x="49058" y="8508"/>
                </a:cubicBezTo>
                <a:cubicBezTo>
                  <a:pt x="54313" y="8508"/>
                  <a:pt x="59681" y="9192"/>
                  <a:pt x="64817" y="9989"/>
                </a:cubicBezTo>
                <a:cubicBezTo>
                  <a:pt x="70739" y="10907"/>
                  <a:pt x="76704" y="11912"/>
                  <a:pt x="82254" y="14228"/>
                </a:cubicBezTo>
                <a:cubicBezTo>
                  <a:pt x="87782" y="16544"/>
                  <a:pt x="92917" y="20281"/>
                  <a:pt x="95824" y="25525"/>
                </a:cubicBezTo>
                <a:cubicBezTo>
                  <a:pt x="98752" y="30769"/>
                  <a:pt x="99079" y="37652"/>
                  <a:pt x="95758" y="42634"/>
                </a:cubicBezTo>
                <a:lnTo>
                  <a:pt x="102379" y="42787"/>
                </a:lnTo>
                <a:cubicBezTo>
                  <a:pt x="101417" y="32867"/>
                  <a:pt x="99953" y="21963"/>
                  <a:pt x="92524" y="15321"/>
                </a:cubicBezTo>
                <a:cubicBezTo>
                  <a:pt x="87258" y="10601"/>
                  <a:pt x="79982" y="9028"/>
                  <a:pt x="73405" y="6427"/>
                </a:cubicBezTo>
                <a:cubicBezTo>
                  <a:pt x="66810" y="3820"/>
                  <a:pt x="60365" y="1"/>
                  <a:pt x="53293" y="1"/>
                </a:cubicBezTo>
                <a:close/>
              </a:path>
            </a:pathLst>
          </a:custGeom>
          <a:solidFill>
            <a:srgbClr val="E39A93">
              <a:alpha val="5324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7" name="Google Shape;137;p14"/>
          <p:cNvSpPr/>
          <p:nvPr/>
        </p:nvSpPr>
        <p:spPr>
          <a:xfrm rot="-6519046" flipH="1">
            <a:off x="-1132109" y="-290820"/>
            <a:ext cx="1420853" cy="1756299"/>
          </a:xfrm>
          <a:custGeom>
            <a:avLst/>
            <a:gdLst/>
            <a:ahLst/>
            <a:cxnLst/>
            <a:rect l="l" t="t" r="r" b="b"/>
            <a:pathLst>
              <a:path w="29434" h="36383" fill="none" extrusionOk="0">
                <a:moveTo>
                  <a:pt x="4349" y="10489"/>
                </a:moveTo>
                <a:cubicBezTo>
                  <a:pt x="2361" y="14226"/>
                  <a:pt x="1465" y="18421"/>
                  <a:pt x="809" y="22594"/>
                </a:cubicBezTo>
                <a:cubicBezTo>
                  <a:pt x="219" y="26353"/>
                  <a:pt x="1" y="30767"/>
                  <a:pt x="2732" y="33433"/>
                </a:cubicBezTo>
                <a:cubicBezTo>
                  <a:pt x="5748" y="36382"/>
                  <a:pt x="10817" y="35574"/>
                  <a:pt x="14575" y="33673"/>
                </a:cubicBezTo>
                <a:cubicBezTo>
                  <a:pt x="20694" y="30570"/>
                  <a:pt x="25413" y="25260"/>
                  <a:pt x="27795" y="18836"/>
                </a:cubicBezTo>
                <a:cubicBezTo>
                  <a:pt x="28888" y="15799"/>
                  <a:pt x="29434" y="12390"/>
                  <a:pt x="28232" y="9418"/>
                </a:cubicBezTo>
                <a:cubicBezTo>
                  <a:pt x="27139" y="6753"/>
                  <a:pt x="24780" y="4786"/>
                  <a:pt x="22179" y="3584"/>
                </a:cubicBezTo>
                <a:cubicBezTo>
                  <a:pt x="14532" y="1"/>
                  <a:pt x="8260" y="3103"/>
                  <a:pt x="4349" y="10489"/>
                </a:cubicBezTo>
                <a:close/>
              </a:path>
            </a:pathLst>
          </a:custGeom>
          <a:noFill/>
          <a:ln w="9525" cap="flat" cmpd="sng">
            <a:solidFill>
              <a:schemeClr val="lt2"/>
            </a:solidFill>
            <a:prstDash val="solid"/>
            <a:miter lim="21850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8" name="Google Shape;138;p14"/>
          <p:cNvSpPr/>
          <p:nvPr/>
        </p:nvSpPr>
        <p:spPr>
          <a:xfrm rot="10800000" flipH="1">
            <a:off x="177318" y="4821051"/>
            <a:ext cx="1832231" cy="1700544"/>
          </a:xfrm>
          <a:custGeom>
            <a:avLst/>
            <a:gdLst/>
            <a:ahLst/>
            <a:cxnLst/>
            <a:rect l="l" t="t" r="r" b="b"/>
            <a:pathLst>
              <a:path w="37956" h="35228" extrusionOk="0">
                <a:moveTo>
                  <a:pt x="18005" y="1"/>
                </a:moveTo>
                <a:cubicBezTo>
                  <a:pt x="10065" y="1"/>
                  <a:pt x="3314" y="3919"/>
                  <a:pt x="1115" y="12626"/>
                </a:cubicBezTo>
                <a:cubicBezTo>
                  <a:pt x="0" y="17106"/>
                  <a:pt x="372" y="21869"/>
                  <a:pt x="1595" y="26327"/>
                </a:cubicBezTo>
                <a:cubicBezTo>
                  <a:pt x="2273" y="28774"/>
                  <a:pt x="3256" y="31265"/>
                  <a:pt x="5179" y="32926"/>
                </a:cubicBezTo>
                <a:cubicBezTo>
                  <a:pt x="7188" y="34659"/>
                  <a:pt x="9869" y="35228"/>
                  <a:pt x="12573" y="35228"/>
                </a:cubicBezTo>
                <a:cubicBezTo>
                  <a:pt x="13516" y="35228"/>
                  <a:pt x="14462" y="35158"/>
                  <a:pt x="15383" y="35045"/>
                </a:cubicBezTo>
                <a:cubicBezTo>
                  <a:pt x="21960" y="34215"/>
                  <a:pt x="28516" y="31418"/>
                  <a:pt x="32645" y="26239"/>
                </a:cubicBezTo>
                <a:cubicBezTo>
                  <a:pt x="36797" y="21061"/>
                  <a:pt x="37955" y="13304"/>
                  <a:pt x="34415" y="7688"/>
                </a:cubicBezTo>
                <a:cubicBezTo>
                  <a:pt x="31990" y="3820"/>
                  <a:pt x="27663" y="1395"/>
                  <a:pt x="23184" y="521"/>
                </a:cubicBezTo>
                <a:cubicBezTo>
                  <a:pt x="21425" y="177"/>
                  <a:pt x="19688" y="1"/>
                  <a:pt x="18005" y="1"/>
                </a:cubicBezTo>
                <a:close/>
              </a:path>
            </a:pathLst>
          </a:custGeom>
          <a:solidFill>
            <a:srgbClr val="CD816A">
              <a:alpha val="4101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9" name="Google Shape;139;p14"/>
          <p:cNvSpPr txBox="1">
            <a:spLocks noGrp="1"/>
          </p:cNvSpPr>
          <p:nvPr>
            <p:ph type="title"/>
          </p:nvPr>
        </p:nvSpPr>
        <p:spPr>
          <a:xfrm>
            <a:off x="715650" y="536825"/>
            <a:ext cx="7712700" cy="615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>
            <a:endParaRPr/>
          </a:p>
        </p:txBody>
      </p:sp>
      <p:sp>
        <p:nvSpPr>
          <p:cNvPr id="140" name="Google Shape;140;p14"/>
          <p:cNvSpPr txBox="1">
            <a:spLocks noGrp="1"/>
          </p:cNvSpPr>
          <p:nvPr>
            <p:ph type="body" idx="1"/>
          </p:nvPr>
        </p:nvSpPr>
        <p:spPr>
          <a:xfrm>
            <a:off x="715650" y="1757600"/>
            <a:ext cx="3856200" cy="2849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141" name="Google Shape;141;p14"/>
          <p:cNvSpPr txBox="1">
            <a:spLocks noGrp="1"/>
          </p:cNvSpPr>
          <p:nvPr>
            <p:ph type="body" idx="2"/>
          </p:nvPr>
        </p:nvSpPr>
        <p:spPr>
          <a:xfrm>
            <a:off x="4572300" y="1757600"/>
            <a:ext cx="3856200" cy="2849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CUSTOM_1">
    <p:spTree>
      <p:nvGrpSpPr>
        <p:cNvPr id="1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Google Shape;241;p21"/>
          <p:cNvSpPr/>
          <p:nvPr/>
        </p:nvSpPr>
        <p:spPr>
          <a:xfrm rot="10800000">
            <a:off x="-1591530" y="4088598"/>
            <a:ext cx="2690279" cy="2521964"/>
          </a:xfrm>
          <a:custGeom>
            <a:avLst/>
            <a:gdLst/>
            <a:ahLst/>
            <a:cxnLst/>
            <a:rect l="l" t="t" r="r" b="b"/>
            <a:pathLst>
              <a:path w="51095" h="47896" extrusionOk="0">
                <a:moveTo>
                  <a:pt x="22656" y="1"/>
                </a:moveTo>
                <a:cubicBezTo>
                  <a:pt x="18542" y="1"/>
                  <a:pt x="14839" y="564"/>
                  <a:pt x="12190" y="2124"/>
                </a:cubicBezTo>
                <a:cubicBezTo>
                  <a:pt x="3099" y="7463"/>
                  <a:pt x="0" y="25590"/>
                  <a:pt x="112" y="34961"/>
                </a:cubicBezTo>
                <a:cubicBezTo>
                  <a:pt x="168" y="39106"/>
                  <a:pt x="1008" y="43735"/>
                  <a:pt x="4368" y="46162"/>
                </a:cubicBezTo>
                <a:cubicBezTo>
                  <a:pt x="6174" y="47473"/>
                  <a:pt x="8322" y="47896"/>
                  <a:pt x="10554" y="47896"/>
                </a:cubicBezTo>
                <a:cubicBezTo>
                  <a:pt x="12455" y="47896"/>
                  <a:pt x="14416" y="47590"/>
                  <a:pt x="16279" y="47263"/>
                </a:cubicBezTo>
                <a:lnTo>
                  <a:pt x="36739" y="43679"/>
                </a:lnTo>
                <a:cubicBezTo>
                  <a:pt x="41947" y="42764"/>
                  <a:pt x="48051" y="41122"/>
                  <a:pt x="49731" y="36100"/>
                </a:cubicBezTo>
                <a:cubicBezTo>
                  <a:pt x="51094" y="32086"/>
                  <a:pt x="48835" y="27867"/>
                  <a:pt x="47529" y="23817"/>
                </a:cubicBezTo>
                <a:cubicBezTo>
                  <a:pt x="45382" y="17152"/>
                  <a:pt x="45737" y="9909"/>
                  <a:pt x="48537" y="3487"/>
                </a:cubicBezTo>
                <a:cubicBezTo>
                  <a:pt x="42312" y="2620"/>
                  <a:pt x="31529" y="1"/>
                  <a:pt x="2265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2" name="Google Shape;242;p21"/>
          <p:cNvSpPr/>
          <p:nvPr/>
        </p:nvSpPr>
        <p:spPr>
          <a:xfrm rot="-9259680">
            <a:off x="6800297" y="-1275672"/>
            <a:ext cx="4566225" cy="2457442"/>
          </a:xfrm>
          <a:custGeom>
            <a:avLst/>
            <a:gdLst/>
            <a:ahLst/>
            <a:cxnLst/>
            <a:rect l="l" t="t" r="r" b="b"/>
            <a:pathLst>
              <a:path w="86724" h="46668" extrusionOk="0">
                <a:moveTo>
                  <a:pt x="30969" y="0"/>
                </a:moveTo>
                <a:cubicBezTo>
                  <a:pt x="15463" y="0"/>
                  <a:pt x="29" y="20548"/>
                  <a:pt x="11" y="35048"/>
                </a:cubicBezTo>
                <a:cubicBezTo>
                  <a:pt x="0" y="44587"/>
                  <a:pt x="11053" y="46668"/>
                  <a:pt x="22307" y="46668"/>
                </a:cubicBezTo>
                <a:cubicBezTo>
                  <a:pt x="30654" y="46668"/>
                  <a:pt x="39112" y="45523"/>
                  <a:pt x="43246" y="45428"/>
                </a:cubicBezTo>
                <a:cubicBezTo>
                  <a:pt x="52767" y="45185"/>
                  <a:pt x="62661" y="44905"/>
                  <a:pt x="71229" y="40723"/>
                </a:cubicBezTo>
                <a:cubicBezTo>
                  <a:pt x="79798" y="36560"/>
                  <a:pt x="86724" y="27376"/>
                  <a:pt x="85099" y="17986"/>
                </a:cubicBezTo>
                <a:cubicBezTo>
                  <a:pt x="84595" y="15036"/>
                  <a:pt x="83233" y="12180"/>
                  <a:pt x="80955" y="10276"/>
                </a:cubicBezTo>
                <a:cubicBezTo>
                  <a:pt x="78311" y="8080"/>
                  <a:pt x="75128" y="7483"/>
                  <a:pt x="71718" y="7483"/>
                </a:cubicBezTo>
                <a:cubicBezTo>
                  <a:pt x="67657" y="7483"/>
                  <a:pt x="63272" y="8330"/>
                  <a:pt x="59091" y="8330"/>
                </a:cubicBezTo>
                <a:cubicBezTo>
                  <a:pt x="58159" y="8330"/>
                  <a:pt x="57238" y="8288"/>
                  <a:pt x="56332" y="8185"/>
                </a:cubicBezTo>
                <a:cubicBezTo>
                  <a:pt x="48006" y="7214"/>
                  <a:pt x="41006" y="905"/>
                  <a:pt x="32661" y="83"/>
                </a:cubicBezTo>
                <a:cubicBezTo>
                  <a:pt x="32097" y="28"/>
                  <a:pt x="31533" y="0"/>
                  <a:pt x="30969" y="0"/>
                </a:cubicBezTo>
                <a:close/>
              </a:path>
            </a:pathLst>
          </a:custGeom>
          <a:solidFill>
            <a:srgbClr val="CD816A">
              <a:alpha val="4101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3" name="Google Shape;243;p21"/>
          <p:cNvSpPr/>
          <p:nvPr/>
        </p:nvSpPr>
        <p:spPr>
          <a:xfrm rot="10800000">
            <a:off x="3527626" y="4502894"/>
            <a:ext cx="1514760" cy="1590760"/>
          </a:xfrm>
          <a:custGeom>
            <a:avLst/>
            <a:gdLst/>
            <a:ahLst/>
            <a:cxnLst/>
            <a:rect l="l" t="t" r="r" b="b"/>
            <a:pathLst>
              <a:path w="28769" h="30211" extrusionOk="0">
                <a:moveTo>
                  <a:pt x="10896" y="1"/>
                </a:moveTo>
                <a:cubicBezTo>
                  <a:pt x="9906" y="1"/>
                  <a:pt x="8926" y="204"/>
                  <a:pt x="7972" y="718"/>
                </a:cubicBezTo>
                <a:cubicBezTo>
                  <a:pt x="4985" y="2323"/>
                  <a:pt x="2727" y="5310"/>
                  <a:pt x="1569" y="8427"/>
                </a:cubicBezTo>
                <a:cubicBezTo>
                  <a:pt x="1" y="12665"/>
                  <a:pt x="169" y="17407"/>
                  <a:pt x="1252" y="21794"/>
                </a:cubicBezTo>
                <a:cubicBezTo>
                  <a:pt x="1924" y="24500"/>
                  <a:pt x="3044" y="27282"/>
                  <a:pt x="5340" y="28850"/>
                </a:cubicBezTo>
                <a:cubicBezTo>
                  <a:pt x="6819" y="29856"/>
                  <a:pt x="8527" y="30210"/>
                  <a:pt x="10308" y="30210"/>
                </a:cubicBezTo>
                <a:cubicBezTo>
                  <a:pt x="12326" y="30210"/>
                  <a:pt x="14436" y="29755"/>
                  <a:pt x="16410" y="29279"/>
                </a:cubicBezTo>
                <a:cubicBezTo>
                  <a:pt x="20312" y="28346"/>
                  <a:pt x="24568" y="27170"/>
                  <a:pt x="26845" y="23866"/>
                </a:cubicBezTo>
                <a:cubicBezTo>
                  <a:pt x="28656" y="21215"/>
                  <a:pt x="28768" y="17724"/>
                  <a:pt x="28003" y="14607"/>
                </a:cubicBezTo>
                <a:cubicBezTo>
                  <a:pt x="26547" y="8577"/>
                  <a:pt x="21842" y="3536"/>
                  <a:pt x="16111" y="1296"/>
                </a:cubicBezTo>
                <a:cubicBezTo>
                  <a:pt x="14409" y="630"/>
                  <a:pt x="12638" y="1"/>
                  <a:pt x="10896" y="1"/>
                </a:cubicBezTo>
                <a:close/>
              </a:path>
            </a:pathLst>
          </a:custGeom>
          <a:solidFill>
            <a:srgbClr val="CD816A">
              <a:alpha val="4101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4" name="Google Shape;244;p21"/>
          <p:cNvSpPr/>
          <p:nvPr/>
        </p:nvSpPr>
        <p:spPr>
          <a:xfrm rot="-7785387">
            <a:off x="-858253" y="1958584"/>
            <a:ext cx="1394812" cy="1345684"/>
          </a:xfrm>
          <a:custGeom>
            <a:avLst/>
            <a:gdLst/>
            <a:ahLst/>
            <a:cxnLst/>
            <a:rect l="l" t="t" r="r" b="b"/>
            <a:pathLst>
              <a:path w="26491" h="25557" fill="none" extrusionOk="0">
                <a:moveTo>
                  <a:pt x="2707" y="9763"/>
                </a:moveTo>
                <a:cubicBezTo>
                  <a:pt x="1083" y="12209"/>
                  <a:pt x="1" y="15270"/>
                  <a:pt x="878" y="18071"/>
                </a:cubicBezTo>
                <a:cubicBezTo>
                  <a:pt x="1625" y="20497"/>
                  <a:pt x="3734" y="22308"/>
                  <a:pt x="6068" y="23298"/>
                </a:cubicBezTo>
                <a:cubicBezTo>
                  <a:pt x="8401" y="24287"/>
                  <a:pt x="10959" y="24604"/>
                  <a:pt x="13479" y="24884"/>
                </a:cubicBezTo>
                <a:cubicBezTo>
                  <a:pt x="16951" y="25295"/>
                  <a:pt x="20909" y="25556"/>
                  <a:pt x="23485" y="23186"/>
                </a:cubicBezTo>
                <a:cubicBezTo>
                  <a:pt x="25296" y="21505"/>
                  <a:pt x="25930" y="18892"/>
                  <a:pt x="26192" y="16428"/>
                </a:cubicBezTo>
                <a:cubicBezTo>
                  <a:pt x="26490" y="13702"/>
                  <a:pt x="26472" y="10883"/>
                  <a:pt x="25538" y="8307"/>
                </a:cubicBezTo>
                <a:cubicBezTo>
                  <a:pt x="23951" y="3790"/>
                  <a:pt x="19807" y="0"/>
                  <a:pt x="14972" y="1176"/>
                </a:cubicBezTo>
                <a:cubicBezTo>
                  <a:pt x="9951" y="2408"/>
                  <a:pt x="5582" y="5470"/>
                  <a:pt x="2707" y="9763"/>
                </a:cubicBezTo>
                <a:close/>
              </a:path>
            </a:pathLst>
          </a:custGeom>
          <a:noFill/>
          <a:ln w="9525" cap="flat" cmpd="sng">
            <a:solidFill>
              <a:schemeClr val="lt2"/>
            </a:solidFill>
            <a:prstDash val="solid"/>
            <a:miter lim="18667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5" name="Google Shape;245;p21"/>
          <p:cNvSpPr/>
          <p:nvPr/>
        </p:nvSpPr>
        <p:spPr>
          <a:xfrm rot="10800000">
            <a:off x="-1997953" y="-862855"/>
            <a:ext cx="7209707" cy="2037117"/>
          </a:xfrm>
          <a:custGeom>
            <a:avLst/>
            <a:gdLst/>
            <a:ahLst/>
            <a:cxnLst/>
            <a:rect l="l" t="t" r="r" b="b"/>
            <a:pathLst>
              <a:path w="136930" h="38688" extrusionOk="0">
                <a:moveTo>
                  <a:pt x="84653" y="0"/>
                </a:moveTo>
                <a:cubicBezTo>
                  <a:pt x="84494" y="0"/>
                  <a:pt x="84334" y="1"/>
                  <a:pt x="84174" y="3"/>
                </a:cubicBezTo>
                <a:cubicBezTo>
                  <a:pt x="62240" y="265"/>
                  <a:pt x="44318" y="20370"/>
                  <a:pt x="22384" y="20706"/>
                </a:cubicBezTo>
                <a:cubicBezTo>
                  <a:pt x="22149" y="20710"/>
                  <a:pt x="21915" y="20711"/>
                  <a:pt x="21679" y="20711"/>
                </a:cubicBezTo>
                <a:cubicBezTo>
                  <a:pt x="20662" y="20711"/>
                  <a:pt x="19635" y="20682"/>
                  <a:pt x="18612" y="20682"/>
                </a:cubicBezTo>
                <a:cubicBezTo>
                  <a:pt x="16421" y="20682"/>
                  <a:pt x="14251" y="20816"/>
                  <a:pt x="12247" y="21658"/>
                </a:cubicBezTo>
                <a:cubicBezTo>
                  <a:pt x="9316" y="22872"/>
                  <a:pt x="7169" y="25392"/>
                  <a:pt x="5302" y="27949"/>
                </a:cubicBezTo>
                <a:cubicBezTo>
                  <a:pt x="3902" y="29872"/>
                  <a:pt x="1" y="34502"/>
                  <a:pt x="785" y="37040"/>
                </a:cubicBezTo>
                <a:cubicBezTo>
                  <a:pt x="1156" y="38246"/>
                  <a:pt x="1967" y="38687"/>
                  <a:pt x="2927" y="38687"/>
                </a:cubicBezTo>
                <a:cubicBezTo>
                  <a:pt x="4716" y="38687"/>
                  <a:pt x="7024" y="37154"/>
                  <a:pt x="7972" y="36182"/>
                </a:cubicBezTo>
                <a:cubicBezTo>
                  <a:pt x="9820" y="34278"/>
                  <a:pt x="11108" y="31869"/>
                  <a:pt x="13031" y="30059"/>
                </a:cubicBezTo>
                <a:cubicBezTo>
                  <a:pt x="17399" y="25914"/>
                  <a:pt x="24026" y="25690"/>
                  <a:pt x="29944" y="24589"/>
                </a:cubicBezTo>
                <a:cubicBezTo>
                  <a:pt x="47343" y="21322"/>
                  <a:pt x="62277" y="8703"/>
                  <a:pt x="79918" y="7452"/>
                </a:cubicBezTo>
                <a:cubicBezTo>
                  <a:pt x="80904" y="7383"/>
                  <a:pt x="81889" y="7351"/>
                  <a:pt x="82873" y="7351"/>
                </a:cubicBezTo>
                <a:cubicBezTo>
                  <a:pt x="90970" y="7351"/>
                  <a:pt x="98959" y="9548"/>
                  <a:pt x="106800" y="11745"/>
                </a:cubicBezTo>
                <a:lnTo>
                  <a:pt x="136277" y="19959"/>
                </a:lnTo>
                <a:lnTo>
                  <a:pt x="136930" y="15759"/>
                </a:lnTo>
                <a:cubicBezTo>
                  <a:pt x="118738" y="13686"/>
                  <a:pt x="102931" y="0"/>
                  <a:pt x="84653" y="0"/>
                </a:cubicBezTo>
                <a:close/>
              </a:path>
            </a:pathLst>
          </a:custGeom>
          <a:solidFill>
            <a:srgbClr val="CD816A">
              <a:alpha val="4101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6" name="Google Shape;246;p21"/>
          <p:cNvSpPr/>
          <p:nvPr/>
        </p:nvSpPr>
        <p:spPr>
          <a:xfrm rot="10800000">
            <a:off x="-1124116" y="4343655"/>
            <a:ext cx="4272803" cy="2520016"/>
          </a:xfrm>
          <a:custGeom>
            <a:avLst/>
            <a:gdLst/>
            <a:ahLst/>
            <a:cxnLst/>
            <a:rect l="l" t="t" r="r" b="b"/>
            <a:pathLst>
              <a:path w="81151" h="47859" extrusionOk="0">
                <a:moveTo>
                  <a:pt x="1" y="0"/>
                </a:moveTo>
                <a:cubicBezTo>
                  <a:pt x="2465" y="10529"/>
                  <a:pt x="6964" y="20983"/>
                  <a:pt x="11631" y="30709"/>
                </a:cubicBezTo>
                <a:cubicBezTo>
                  <a:pt x="14282" y="36216"/>
                  <a:pt x="17418" y="41872"/>
                  <a:pt x="22682" y="44952"/>
                </a:cubicBezTo>
                <a:cubicBezTo>
                  <a:pt x="26663" y="47299"/>
                  <a:pt x="31334" y="47859"/>
                  <a:pt x="36022" y="47859"/>
                </a:cubicBezTo>
                <a:cubicBezTo>
                  <a:pt x="37599" y="47859"/>
                  <a:pt x="39178" y="47795"/>
                  <a:pt x="40734" y="47715"/>
                </a:cubicBezTo>
                <a:cubicBezTo>
                  <a:pt x="54212" y="47006"/>
                  <a:pt x="67634" y="45401"/>
                  <a:pt x="80907" y="42918"/>
                </a:cubicBezTo>
                <a:cubicBezTo>
                  <a:pt x="81019" y="40248"/>
                  <a:pt x="81038" y="40099"/>
                  <a:pt x="81150" y="37429"/>
                </a:cubicBezTo>
                <a:lnTo>
                  <a:pt x="81150" y="37429"/>
                </a:lnTo>
                <a:cubicBezTo>
                  <a:pt x="68792" y="39763"/>
                  <a:pt x="56508" y="40958"/>
                  <a:pt x="43982" y="42134"/>
                </a:cubicBezTo>
                <a:cubicBezTo>
                  <a:pt x="41403" y="42374"/>
                  <a:pt x="38677" y="42614"/>
                  <a:pt x="35969" y="42614"/>
                </a:cubicBezTo>
                <a:cubicBezTo>
                  <a:pt x="32992" y="42614"/>
                  <a:pt x="30038" y="42324"/>
                  <a:pt x="27330" y="41424"/>
                </a:cubicBezTo>
                <a:cubicBezTo>
                  <a:pt x="18967" y="38624"/>
                  <a:pt x="14076" y="24586"/>
                  <a:pt x="10249" y="16652"/>
                </a:cubicBezTo>
                <a:cubicBezTo>
                  <a:pt x="7094" y="10137"/>
                  <a:pt x="4873" y="5433"/>
                  <a:pt x="1" y="0"/>
                </a:cubicBezTo>
                <a:close/>
              </a:path>
            </a:pathLst>
          </a:custGeom>
          <a:solidFill>
            <a:srgbClr val="CD816A">
              <a:alpha val="4101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7" name="Google Shape;247;p21"/>
          <p:cNvSpPr/>
          <p:nvPr/>
        </p:nvSpPr>
        <p:spPr>
          <a:xfrm rot="10800000">
            <a:off x="-489104" y="-262560"/>
            <a:ext cx="1514748" cy="1645018"/>
          </a:xfrm>
          <a:custGeom>
            <a:avLst/>
            <a:gdLst/>
            <a:ahLst/>
            <a:cxnLst/>
            <a:rect l="l" t="t" r="r" b="b"/>
            <a:pathLst>
              <a:path w="13255" h="14394" fill="none" extrusionOk="0">
                <a:moveTo>
                  <a:pt x="0" y="14393"/>
                </a:moveTo>
                <a:cubicBezTo>
                  <a:pt x="3286" y="8662"/>
                  <a:pt x="7822" y="3734"/>
                  <a:pt x="13255" y="0"/>
                </a:cubicBezTo>
              </a:path>
            </a:pathLst>
          </a:custGeom>
          <a:noFill/>
          <a:ln w="9525" cap="flat" cmpd="sng">
            <a:solidFill>
              <a:schemeClr val="lt2"/>
            </a:solidFill>
            <a:prstDash val="solid"/>
            <a:miter lim="18667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8" name="Google Shape;248;p21"/>
          <p:cNvSpPr/>
          <p:nvPr/>
        </p:nvSpPr>
        <p:spPr>
          <a:xfrm rot="10800000">
            <a:off x="-224566" y="-153747"/>
            <a:ext cx="791600" cy="804452"/>
          </a:xfrm>
          <a:custGeom>
            <a:avLst/>
            <a:gdLst/>
            <a:ahLst/>
            <a:cxnLst/>
            <a:rect l="l" t="t" r="r" b="b"/>
            <a:pathLst>
              <a:path w="6927" h="7039" fill="none" extrusionOk="0">
                <a:moveTo>
                  <a:pt x="1" y="7038"/>
                </a:moveTo>
                <a:cubicBezTo>
                  <a:pt x="2166" y="4555"/>
                  <a:pt x="4481" y="2203"/>
                  <a:pt x="6927" y="1"/>
                </a:cubicBezTo>
              </a:path>
            </a:pathLst>
          </a:custGeom>
          <a:noFill/>
          <a:ln w="9525" cap="flat" cmpd="sng">
            <a:solidFill>
              <a:schemeClr val="lt2"/>
            </a:solidFill>
            <a:prstDash val="solid"/>
            <a:miter lim="18667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9" name="Google Shape;249;p21"/>
          <p:cNvSpPr txBox="1">
            <a:spLocks noGrp="1"/>
          </p:cNvSpPr>
          <p:nvPr>
            <p:ph type="title"/>
          </p:nvPr>
        </p:nvSpPr>
        <p:spPr>
          <a:xfrm>
            <a:off x="1313100" y="3257350"/>
            <a:ext cx="6517800" cy="506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4200"/>
              <a:buNone/>
              <a:defRPr sz="2300">
                <a:solidFill>
                  <a:schemeClr val="lt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250" name="Google Shape;250;p21"/>
          <p:cNvSpPr txBox="1">
            <a:spLocks noGrp="1"/>
          </p:cNvSpPr>
          <p:nvPr>
            <p:ph type="subTitle" idx="1"/>
          </p:nvPr>
        </p:nvSpPr>
        <p:spPr>
          <a:xfrm>
            <a:off x="1313100" y="1553400"/>
            <a:ext cx="6517800" cy="158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31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">
  <p:cSld name="CUSTOM_5">
    <p:spTree>
      <p:nvGrpSpPr>
        <p:cNvPr id="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Google Shape;252;p22"/>
          <p:cNvSpPr/>
          <p:nvPr/>
        </p:nvSpPr>
        <p:spPr>
          <a:xfrm flipH="1">
            <a:off x="2503877" y="4307483"/>
            <a:ext cx="2942906" cy="2316083"/>
          </a:xfrm>
          <a:custGeom>
            <a:avLst/>
            <a:gdLst/>
            <a:ahLst/>
            <a:cxnLst/>
            <a:rect l="l" t="t" r="r" b="b"/>
            <a:pathLst>
              <a:path w="55893" h="43986" extrusionOk="0">
                <a:moveTo>
                  <a:pt x="18581" y="0"/>
                </a:moveTo>
                <a:cubicBezTo>
                  <a:pt x="16738" y="0"/>
                  <a:pt x="14972" y="418"/>
                  <a:pt x="13535" y="1558"/>
                </a:cubicBezTo>
                <a:cubicBezTo>
                  <a:pt x="12266" y="2584"/>
                  <a:pt x="11426" y="4059"/>
                  <a:pt x="10660" y="5515"/>
                </a:cubicBezTo>
                <a:cubicBezTo>
                  <a:pt x="7636" y="11209"/>
                  <a:pt x="5041" y="17145"/>
                  <a:pt x="2932" y="23231"/>
                </a:cubicBezTo>
                <a:cubicBezTo>
                  <a:pt x="1" y="31613"/>
                  <a:pt x="916" y="37232"/>
                  <a:pt x="9186" y="41395"/>
                </a:cubicBezTo>
                <a:cubicBezTo>
                  <a:pt x="12992" y="43313"/>
                  <a:pt x="17401" y="43986"/>
                  <a:pt x="21969" y="43986"/>
                </a:cubicBezTo>
                <a:cubicBezTo>
                  <a:pt x="28962" y="43986"/>
                  <a:pt x="36328" y="42408"/>
                  <a:pt x="42470" y="41301"/>
                </a:cubicBezTo>
                <a:cubicBezTo>
                  <a:pt x="45308" y="40797"/>
                  <a:pt x="48183" y="40200"/>
                  <a:pt x="50666" y="38763"/>
                </a:cubicBezTo>
                <a:cubicBezTo>
                  <a:pt x="53167" y="37325"/>
                  <a:pt x="55258" y="34917"/>
                  <a:pt x="55594" y="32061"/>
                </a:cubicBezTo>
                <a:cubicBezTo>
                  <a:pt x="55893" y="29503"/>
                  <a:pt x="54810" y="27021"/>
                  <a:pt x="53578" y="24780"/>
                </a:cubicBezTo>
                <a:cubicBezTo>
                  <a:pt x="47156" y="13225"/>
                  <a:pt x="36478" y="4638"/>
                  <a:pt x="23821" y="867"/>
                </a:cubicBezTo>
                <a:cubicBezTo>
                  <a:pt x="22149" y="376"/>
                  <a:pt x="20330" y="0"/>
                  <a:pt x="18581" y="0"/>
                </a:cubicBezTo>
                <a:close/>
              </a:path>
            </a:pathLst>
          </a:custGeom>
          <a:solidFill>
            <a:srgbClr val="E39A93">
              <a:alpha val="5324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3" name="Google Shape;253;p22"/>
          <p:cNvSpPr/>
          <p:nvPr/>
        </p:nvSpPr>
        <p:spPr>
          <a:xfrm flipH="1">
            <a:off x="-2292043" y="-612501"/>
            <a:ext cx="2690279" cy="2521964"/>
          </a:xfrm>
          <a:custGeom>
            <a:avLst/>
            <a:gdLst/>
            <a:ahLst/>
            <a:cxnLst/>
            <a:rect l="l" t="t" r="r" b="b"/>
            <a:pathLst>
              <a:path w="51095" h="47896" extrusionOk="0">
                <a:moveTo>
                  <a:pt x="22656" y="1"/>
                </a:moveTo>
                <a:cubicBezTo>
                  <a:pt x="18542" y="1"/>
                  <a:pt x="14839" y="564"/>
                  <a:pt x="12190" y="2124"/>
                </a:cubicBezTo>
                <a:cubicBezTo>
                  <a:pt x="3099" y="7463"/>
                  <a:pt x="0" y="25590"/>
                  <a:pt x="112" y="34961"/>
                </a:cubicBezTo>
                <a:cubicBezTo>
                  <a:pt x="168" y="39106"/>
                  <a:pt x="1008" y="43735"/>
                  <a:pt x="4368" y="46162"/>
                </a:cubicBezTo>
                <a:cubicBezTo>
                  <a:pt x="6174" y="47473"/>
                  <a:pt x="8322" y="47896"/>
                  <a:pt x="10554" y="47896"/>
                </a:cubicBezTo>
                <a:cubicBezTo>
                  <a:pt x="12455" y="47896"/>
                  <a:pt x="14416" y="47590"/>
                  <a:pt x="16279" y="47263"/>
                </a:cubicBezTo>
                <a:lnTo>
                  <a:pt x="36739" y="43679"/>
                </a:lnTo>
                <a:cubicBezTo>
                  <a:pt x="41947" y="42764"/>
                  <a:pt x="48051" y="41122"/>
                  <a:pt x="49731" y="36100"/>
                </a:cubicBezTo>
                <a:cubicBezTo>
                  <a:pt x="51094" y="32086"/>
                  <a:pt x="48835" y="27867"/>
                  <a:pt x="47529" y="23817"/>
                </a:cubicBezTo>
                <a:cubicBezTo>
                  <a:pt x="45382" y="17152"/>
                  <a:pt x="45737" y="9909"/>
                  <a:pt x="48537" y="3487"/>
                </a:cubicBezTo>
                <a:cubicBezTo>
                  <a:pt x="42312" y="2620"/>
                  <a:pt x="31529" y="1"/>
                  <a:pt x="2265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4" name="Google Shape;254;p22"/>
          <p:cNvSpPr/>
          <p:nvPr/>
        </p:nvSpPr>
        <p:spPr>
          <a:xfrm rot="-1705972" flipH="1">
            <a:off x="7351914" y="4003540"/>
            <a:ext cx="4566351" cy="2457305"/>
          </a:xfrm>
          <a:custGeom>
            <a:avLst/>
            <a:gdLst/>
            <a:ahLst/>
            <a:cxnLst/>
            <a:rect l="l" t="t" r="r" b="b"/>
            <a:pathLst>
              <a:path w="86724" h="46668" extrusionOk="0">
                <a:moveTo>
                  <a:pt x="30969" y="0"/>
                </a:moveTo>
                <a:cubicBezTo>
                  <a:pt x="15463" y="0"/>
                  <a:pt x="29" y="20548"/>
                  <a:pt x="11" y="35048"/>
                </a:cubicBezTo>
                <a:cubicBezTo>
                  <a:pt x="0" y="44587"/>
                  <a:pt x="11053" y="46668"/>
                  <a:pt x="22307" y="46668"/>
                </a:cubicBezTo>
                <a:cubicBezTo>
                  <a:pt x="30654" y="46668"/>
                  <a:pt x="39112" y="45523"/>
                  <a:pt x="43246" y="45428"/>
                </a:cubicBezTo>
                <a:cubicBezTo>
                  <a:pt x="52767" y="45185"/>
                  <a:pt x="62661" y="44905"/>
                  <a:pt x="71229" y="40723"/>
                </a:cubicBezTo>
                <a:cubicBezTo>
                  <a:pt x="79798" y="36560"/>
                  <a:pt x="86724" y="27376"/>
                  <a:pt x="85099" y="17986"/>
                </a:cubicBezTo>
                <a:cubicBezTo>
                  <a:pt x="84595" y="15036"/>
                  <a:pt x="83233" y="12180"/>
                  <a:pt x="80955" y="10276"/>
                </a:cubicBezTo>
                <a:cubicBezTo>
                  <a:pt x="78311" y="8080"/>
                  <a:pt x="75128" y="7483"/>
                  <a:pt x="71718" y="7483"/>
                </a:cubicBezTo>
                <a:cubicBezTo>
                  <a:pt x="67657" y="7483"/>
                  <a:pt x="63272" y="8330"/>
                  <a:pt x="59091" y="8330"/>
                </a:cubicBezTo>
                <a:cubicBezTo>
                  <a:pt x="58159" y="8330"/>
                  <a:pt x="57238" y="8288"/>
                  <a:pt x="56332" y="8185"/>
                </a:cubicBezTo>
                <a:cubicBezTo>
                  <a:pt x="48006" y="7214"/>
                  <a:pt x="41006" y="905"/>
                  <a:pt x="32661" y="83"/>
                </a:cubicBezTo>
                <a:cubicBezTo>
                  <a:pt x="32097" y="28"/>
                  <a:pt x="31533" y="0"/>
                  <a:pt x="30969" y="0"/>
                </a:cubicBezTo>
                <a:close/>
              </a:path>
            </a:pathLst>
          </a:custGeom>
          <a:solidFill>
            <a:srgbClr val="CD816A">
              <a:alpha val="4101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5" name="Google Shape;255;p22"/>
          <p:cNvSpPr/>
          <p:nvPr/>
        </p:nvSpPr>
        <p:spPr>
          <a:xfrm rot="2047073" flipH="1">
            <a:off x="-896619" y="2531975"/>
            <a:ext cx="1394810" cy="1345722"/>
          </a:xfrm>
          <a:custGeom>
            <a:avLst/>
            <a:gdLst/>
            <a:ahLst/>
            <a:cxnLst/>
            <a:rect l="l" t="t" r="r" b="b"/>
            <a:pathLst>
              <a:path w="26491" h="25557" fill="none" extrusionOk="0">
                <a:moveTo>
                  <a:pt x="2707" y="9763"/>
                </a:moveTo>
                <a:cubicBezTo>
                  <a:pt x="1083" y="12209"/>
                  <a:pt x="1" y="15270"/>
                  <a:pt x="878" y="18071"/>
                </a:cubicBezTo>
                <a:cubicBezTo>
                  <a:pt x="1625" y="20497"/>
                  <a:pt x="3734" y="22308"/>
                  <a:pt x="6068" y="23298"/>
                </a:cubicBezTo>
                <a:cubicBezTo>
                  <a:pt x="8401" y="24287"/>
                  <a:pt x="10959" y="24604"/>
                  <a:pt x="13479" y="24884"/>
                </a:cubicBezTo>
                <a:cubicBezTo>
                  <a:pt x="16951" y="25295"/>
                  <a:pt x="20909" y="25556"/>
                  <a:pt x="23485" y="23186"/>
                </a:cubicBezTo>
                <a:cubicBezTo>
                  <a:pt x="25296" y="21505"/>
                  <a:pt x="25930" y="18892"/>
                  <a:pt x="26192" y="16428"/>
                </a:cubicBezTo>
                <a:cubicBezTo>
                  <a:pt x="26490" y="13702"/>
                  <a:pt x="26472" y="10883"/>
                  <a:pt x="25538" y="8307"/>
                </a:cubicBezTo>
                <a:cubicBezTo>
                  <a:pt x="23951" y="3790"/>
                  <a:pt x="19807" y="0"/>
                  <a:pt x="14972" y="1176"/>
                </a:cubicBezTo>
                <a:cubicBezTo>
                  <a:pt x="9951" y="2408"/>
                  <a:pt x="5582" y="5470"/>
                  <a:pt x="2707" y="9763"/>
                </a:cubicBezTo>
                <a:close/>
              </a:path>
            </a:pathLst>
          </a:custGeom>
          <a:noFill/>
          <a:ln w="9525" cap="flat" cmpd="sng">
            <a:solidFill>
              <a:schemeClr val="lt2"/>
            </a:solidFill>
            <a:prstDash val="solid"/>
            <a:miter lim="18667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6" name="Google Shape;256;p22"/>
          <p:cNvSpPr/>
          <p:nvPr/>
        </p:nvSpPr>
        <p:spPr>
          <a:xfrm rot="-9205732">
            <a:off x="-3257358" y="3439342"/>
            <a:ext cx="7209886" cy="2037200"/>
          </a:xfrm>
          <a:custGeom>
            <a:avLst/>
            <a:gdLst/>
            <a:ahLst/>
            <a:cxnLst/>
            <a:rect l="l" t="t" r="r" b="b"/>
            <a:pathLst>
              <a:path w="136930" h="38688" extrusionOk="0">
                <a:moveTo>
                  <a:pt x="84653" y="0"/>
                </a:moveTo>
                <a:cubicBezTo>
                  <a:pt x="84494" y="0"/>
                  <a:pt x="84334" y="1"/>
                  <a:pt x="84174" y="3"/>
                </a:cubicBezTo>
                <a:cubicBezTo>
                  <a:pt x="62240" y="265"/>
                  <a:pt x="44318" y="20370"/>
                  <a:pt x="22384" y="20706"/>
                </a:cubicBezTo>
                <a:cubicBezTo>
                  <a:pt x="22149" y="20710"/>
                  <a:pt x="21915" y="20711"/>
                  <a:pt x="21679" y="20711"/>
                </a:cubicBezTo>
                <a:cubicBezTo>
                  <a:pt x="20662" y="20711"/>
                  <a:pt x="19635" y="20682"/>
                  <a:pt x="18612" y="20682"/>
                </a:cubicBezTo>
                <a:cubicBezTo>
                  <a:pt x="16421" y="20682"/>
                  <a:pt x="14251" y="20816"/>
                  <a:pt x="12247" y="21658"/>
                </a:cubicBezTo>
                <a:cubicBezTo>
                  <a:pt x="9316" y="22872"/>
                  <a:pt x="7169" y="25392"/>
                  <a:pt x="5302" y="27949"/>
                </a:cubicBezTo>
                <a:cubicBezTo>
                  <a:pt x="3902" y="29872"/>
                  <a:pt x="1" y="34502"/>
                  <a:pt x="785" y="37040"/>
                </a:cubicBezTo>
                <a:cubicBezTo>
                  <a:pt x="1156" y="38246"/>
                  <a:pt x="1967" y="38687"/>
                  <a:pt x="2927" y="38687"/>
                </a:cubicBezTo>
                <a:cubicBezTo>
                  <a:pt x="4716" y="38687"/>
                  <a:pt x="7024" y="37154"/>
                  <a:pt x="7972" y="36182"/>
                </a:cubicBezTo>
                <a:cubicBezTo>
                  <a:pt x="9820" y="34278"/>
                  <a:pt x="11108" y="31869"/>
                  <a:pt x="13031" y="30059"/>
                </a:cubicBezTo>
                <a:cubicBezTo>
                  <a:pt x="17399" y="25914"/>
                  <a:pt x="24026" y="25690"/>
                  <a:pt x="29944" y="24589"/>
                </a:cubicBezTo>
                <a:cubicBezTo>
                  <a:pt x="47343" y="21322"/>
                  <a:pt x="62277" y="8703"/>
                  <a:pt x="79918" y="7452"/>
                </a:cubicBezTo>
                <a:cubicBezTo>
                  <a:pt x="80904" y="7383"/>
                  <a:pt x="81889" y="7351"/>
                  <a:pt x="82873" y="7351"/>
                </a:cubicBezTo>
                <a:cubicBezTo>
                  <a:pt x="90970" y="7351"/>
                  <a:pt x="98959" y="9548"/>
                  <a:pt x="106800" y="11745"/>
                </a:cubicBezTo>
                <a:lnTo>
                  <a:pt x="136277" y="19959"/>
                </a:lnTo>
                <a:lnTo>
                  <a:pt x="136930" y="15759"/>
                </a:lnTo>
                <a:cubicBezTo>
                  <a:pt x="118738" y="13686"/>
                  <a:pt x="102931" y="0"/>
                  <a:pt x="84653" y="0"/>
                </a:cubicBezTo>
                <a:close/>
              </a:path>
            </a:pathLst>
          </a:custGeom>
          <a:solidFill>
            <a:srgbClr val="CD816A">
              <a:alpha val="4101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7" name="Google Shape;257;p22"/>
          <p:cNvSpPr/>
          <p:nvPr/>
        </p:nvSpPr>
        <p:spPr>
          <a:xfrm flipH="1">
            <a:off x="8772567" y="3458020"/>
            <a:ext cx="1725054" cy="1601291"/>
          </a:xfrm>
          <a:custGeom>
            <a:avLst/>
            <a:gdLst/>
            <a:ahLst/>
            <a:cxnLst/>
            <a:rect l="l" t="t" r="r" b="b"/>
            <a:pathLst>
              <a:path w="32763" h="30411" fill="none" extrusionOk="0">
                <a:moveTo>
                  <a:pt x="38" y="21823"/>
                </a:moveTo>
                <a:cubicBezTo>
                  <a:pt x="0" y="23298"/>
                  <a:pt x="168" y="24903"/>
                  <a:pt x="1139" y="26023"/>
                </a:cubicBezTo>
                <a:cubicBezTo>
                  <a:pt x="1923" y="26938"/>
                  <a:pt x="3118" y="27386"/>
                  <a:pt x="4257" y="27759"/>
                </a:cubicBezTo>
                <a:cubicBezTo>
                  <a:pt x="11444" y="30037"/>
                  <a:pt x="19098" y="30410"/>
                  <a:pt x="26490" y="28861"/>
                </a:cubicBezTo>
                <a:cubicBezTo>
                  <a:pt x="28189" y="28506"/>
                  <a:pt x="29944" y="27983"/>
                  <a:pt x="31120" y="26714"/>
                </a:cubicBezTo>
                <a:cubicBezTo>
                  <a:pt x="32445" y="25295"/>
                  <a:pt x="32763" y="23204"/>
                  <a:pt x="32595" y="21282"/>
                </a:cubicBezTo>
                <a:cubicBezTo>
                  <a:pt x="32314" y="17287"/>
                  <a:pt x="30373" y="13572"/>
                  <a:pt x="27834" y="10510"/>
                </a:cubicBezTo>
                <a:cubicBezTo>
                  <a:pt x="25781" y="8027"/>
                  <a:pt x="23317" y="5937"/>
                  <a:pt x="20815" y="3977"/>
                </a:cubicBezTo>
                <a:cubicBezTo>
                  <a:pt x="18836" y="2408"/>
                  <a:pt x="16316" y="0"/>
                  <a:pt x="13572" y="822"/>
                </a:cubicBezTo>
                <a:cubicBezTo>
                  <a:pt x="8662" y="2259"/>
                  <a:pt x="4238" y="8083"/>
                  <a:pt x="2203" y="12489"/>
                </a:cubicBezTo>
                <a:cubicBezTo>
                  <a:pt x="840" y="15420"/>
                  <a:pt x="94" y="18593"/>
                  <a:pt x="38" y="21823"/>
                </a:cubicBezTo>
                <a:close/>
              </a:path>
            </a:pathLst>
          </a:custGeom>
          <a:noFill/>
          <a:ln w="9525" cap="flat" cmpd="sng">
            <a:solidFill>
              <a:schemeClr val="lt2"/>
            </a:solidFill>
            <a:prstDash val="solid"/>
            <a:miter lim="18667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8" name="Google Shape;258;p22"/>
          <p:cNvSpPr txBox="1">
            <a:spLocks noGrp="1"/>
          </p:cNvSpPr>
          <p:nvPr>
            <p:ph type="title"/>
          </p:nvPr>
        </p:nvSpPr>
        <p:spPr>
          <a:xfrm>
            <a:off x="715650" y="536825"/>
            <a:ext cx="7712700" cy="615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200"/>
              <a:buNone/>
              <a:defRPr>
                <a:latin typeface="Didact Gothic"/>
                <a:ea typeface="Didact Gothic"/>
                <a:cs typeface="Didact Gothic"/>
                <a:sym typeface="Didact Gothic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3200"/>
              <a:buNone/>
              <a:defRPr>
                <a:latin typeface="Didact Gothic"/>
                <a:ea typeface="Didact Gothic"/>
                <a:cs typeface="Didact Gothic"/>
                <a:sym typeface="Didact Gothic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3200"/>
              <a:buNone/>
              <a:defRPr>
                <a:latin typeface="Didact Gothic"/>
                <a:ea typeface="Didact Gothic"/>
                <a:cs typeface="Didact Gothic"/>
                <a:sym typeface="Didact Gothic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3200"/>
              <a:buNone/>
              <a:defRPr>
                <a:latin typeface="Didact Gothic"/>
                <a:ea typeface="Didact Gothic"/>
                <a:cs typeface="Didact Gothic"/>
                <a:sym typeface="Didact Gothic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3200"/>
              <a:buNone/>
              <a:defRPr>
                <a:latin typeface="Didact Gothic"/>
                <a:ea typeface="Didact Gothic"/>
                <a:cs typeface="Didact Gothic"/>
                <a:sym typeface="Didact Gothic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3200"/>
              <a:buNone/>
              <a:defRPr>
                <a:latin typeface="Didact Gothic"/>
                <a:ea typeface="Didact Gothic"/>
                <a:cs typeface="Didact Gothic"/>
                <a:sym typeface="Didact Gothic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3200"/>
              <a:buNone/>
              <a:defRPr>
                <a:latin typeface="Didact Gothic"/>
                <a:ea typeface="Didact Gothic"/>
                <a:cs typeface="Didact Gothic"/>
                <a:sym typeface="Didact Gothic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3200"/>
              <a:buNone/>
              <a:defRPr>
                <a:latin typeface="Didact Gothic"/>
                <a:ea typeface="Didact Gothic"/>
                <a:cs typeface="Didact Gothic"/>
                <a:sym typeface="Didact Gothic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3200"/>
              <a:buNone/>
              <a:defRPr>
                <a:latin typeface="Didact Gothic"/>
                <a:ea typeface="Didact Gothic"/>
                <a:cs typeface="Didact Gothic"/>
                <a:sym typeface="Didact Gothic"/>
              </a:defRPr>
            </a:lvl9pPr>
          </a:lstStyle>
          <a:p>
            <a:endParaRPr/>
          </a:p>
        </p:txBody>
      </p:sp>
      <p:sp>
        <p:nvSpPr>
          <p:cNvPr id="259" name="Google Shape;259;p22"/>
          <p:cNvSpPr txBox="1">
            <a:spLocks noGrp="1"/>
          </p:cNvSpPr>
          <p:nvPr>
            <p:ph type="subTitle" idx="1"/>
          </p:nvPr>
        </p:nvSpPr>
        <p:spPr>
          <a:xfrm>
            <a:off x="715650" y="1995075"/>
            <a:ext cx="4557300" cy="2035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500"/>
              <a:buFont typeface="Barlow"/>
              <a:buChar char="●"/>
              <a:defRPr sz="1400">
                <a:latin typeface="Didact Gothic"/>
                <a:ea typeface="Didact Gothic"/>
                <a:cs typeface="Didact Gothic"/>
                <a:sym typeface="Didact Gothic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mo"/>
              <a:buChar char="○"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mo"/>
              <a:buChar char="■"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mo"/>
              <a:buChar char="●"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mo"/>
              <a:buChar char="○"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mo"/>
              <a:buChar char="■"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mo"/>
              <a:buChar char="●"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mo"/>
              <a:buChar char="○"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mo"/>
              <a:buChar char="■"/>
              <a:defRPr sz="2800"/>
            </a:lvl9pPr>
          </a:lstStyle>
          <a:p>
            <a:endParaRPr/>
          </a:p>
        </p:txBody>
      </p:sp>
      <p:sp>
        <p:nvSpPr>
          <p:cNvPr id="260" name="Google Shape;260;p22"/>
          <p:cNvSpPr>
            <a:spLocks noGrp="1"/>
          </p:cNvSpPr>
          <p:nvPr>
            <p:ph type="pic" idx="2"/>
          </p:nvPr>
        </p:nvSpPr>
        <p:spPr>
          <a:xfrm>
            <a:off x="5645575" y="1480000"/>
            <a:ext cx="2516400" cy="2719200"/>
          </a:xfrm>
          <a:prstGeom prst="teardrop">
            <a:avLst>
              <a:gd name="adj" fmla="val 59088"/>
            </a:avLst>
          </a:prstGeom>
          <a:noFill/>
          <a:ln>
            <a:noFill/>
          </a:ln>
        </p:spPr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715650" y="536825"/>
            <a:ext cx="7712700" cy="6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200"/>
              <a:buFont typeface="Lexend Light"/>
              <a:buNone/>
              <a:defRPr sz="3200">
                <a:solidFill>
                  <a:schemeClr val="accent2"/>
                </a:solidFill>
                <a:latin typeface="Lexend Light"/>
                <a:ea typeface="Lexend Light"/>
                <a:cs typeface="Lexend Light"/>
                <a:sym typeface="Lexend Light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200"/>
              <a:buFont typeface="Lexend Light"/>
              <a:buNone/>
              <a:defRPr sz="3200">
                <a:solidFill>
                  <a:schemeClr val="accent2"/>
                </a:solidFill>
                <a:latin typeface="Lexend Light"/>
                <a:ea typeface="Lexend Light"/>
                <a:cs typeface="Lexend Light"/>
                <a:sym typeface="Lexend Light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200"/>
              <a:buFont typeface="Lexend Light"/>
              <a:buNone/>
              <a:defRPr sz="3200">
                <a:solidFill>
                  <a:schemeClr val="accent2"/>
                </a:solidFill>
                <a:latin typeface="Lexend Light"/>
                <a:ea typeface="Lexend Light"/>
                <a:cs typeface="Lexend Light"/>
                <a:sym typeface="Lexend Light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200"/>
              <a:buFont typeface="Lexend Light"/>
              <a:buNone/>
              <a:defRPr sz="3200">
                <a:solidFill>
                  <a:schemeClr val="accent2"/>
                </a:solidFill>
                <a:latin typeface="Lexend Light"/>
                <a:ea typeface="Lexend Light"/>
                <a:cs typeface="Lexend Light"/>
                <a:sym typeface="Lexend Light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200"/>
              <a:buFont typeface="Lexend Light"/>
              <a:buNone/>
              <a:defRPr sz="3200">
                <a:solidFill>
                  <a:schemeClr val="accent2"/>
                </a:solidFill>
                <a:latin typeface="Lexend Light"/>
                <a:ea typeface="Lexend Light"/>
                <a:cs typeface="Lexend Light"/>
                <a:sym typeface="Lexend Light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200"/>
              <a:buFont typeface="Lexend Light"/>
              <a:buNone/>
              <a:defRPr sz="3200">
                <a:solidFill>
                  <a:schemeClr val="accent2"/>
                </a:solidFill>
                <a:latin typeface="Lexend Light"/>
                <a:ea typeface="Lexend Light"/>
                <a:cs typeface="Lexend Light"/>
                <a:sym typeface="Lexend Light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200"/>
              <a:buFont typeface="Lexend Light"/>
              <a:buNone/>
              <a:defRPr sz="3200">
                <a:solidFill>
                  <a:schemeClr val="accent2"/>
                </a:solidFill>
                <a:latin typeface="Lexend Light"/>
                <a:ea typeface="Lexend Light"/>
                <a:cs typeface="Lexend Light"/>
                <a:sym typeface="Lexend Light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200"/>
              <a:buFont typeface="Lexend Light"/>
              <a:buNone/>
              <a:defRPr sz="3200">
                <a:solidFill>
                  <a:schemeClr val="accent2"/>
                </a:solidFill>
                <a:latin typeface="Lexend Light"/>
                <a:ea typeface="Lexend Light"/>
                <a:cs typeface="Lexend Light"/>
                <a:sym typeface="Lexend Light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200"/>
              <a:buFont typeface="Lexend Light"/>
              <a:buNone/>
              <a:defRPr sz="3200">
                <a:solidFill>
                  <a:schemeClr val="accent2"/>
                </a:solidFill>
                <a:latin typeface="Lexend Light"/>
                <a:ea typeface="Lexend Light"/>
                <a:cs typeface="Lexend Light"/>
                <a:sym typeface="Lexend Light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715650" y="1152475"/>
            <a:ext cx="7712700" cy="345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Font typeface="Didact Gothic"/>
              <a:buChar char="●"/>
              <a:defRPr sz="1800">
                <a:solidFill>
                  <a:schemeClr val="accent2"/>
                </a:solidFill>
                <a:latin typeface="Didact Gothic"/>
                <a:ea typeface="Didact Gothic"/>
                <a:cs typeface="Didact Gothic"/>
                <a:sym typeface="Didact Gothic"/>
              </a:defRPr>
            </a:lvl1pPr>
            <a:lvl2pPr marL="914400" lvl="1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Font typeface="Didact Gothic"/>
              <a:buChar char="○"/>
              <a:defRPr>
                <a:solidFill>
                  <a:schemeClr val="accent2"/>
                </a:solidFill>
                <a:latin typeface="Didact Gothic"/>
                <a:ea typeface="Didact Gothic"/>
                <a:cs typeface="Didact Gothic"/>
                <a:sym typeface="Didact Gothic"/>
              </a:defRPr>
            </a:lvl2pPr>
            <a:lvl3pPr marL="1371600" lvl="2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Font typeface="Didact Gothic"/>
              <a:buChar char="■"/>
              <a:defRPr>
                <a:solidFill>
                  <a:schemeClr val="accent2"/>
                </a:solidFill>
                <a:latin typeface="Didact Gothic"/>
                <a:ea typeface="Didact Gothic"/>
                <a:cs typeface="Didact Gothic"/>
                <a:sym typeface="Didact Gothic"/>
              </a:defRPr>
            </a:lvl3pPr>
            <a:lvl4pPr marL="1828800" lvl="3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Font typeface="Didact Gothic"/>
              <a:buChar char="●"/>
              <a:defRPr>
                <a:solidFill>
                  <a:schemeClr val="accent2"/>
                </a:solidFill>
                <a:latin typeface="Didact Gothic"/>
                <a:ea typeface="Didact Gothic"/>
                <a:cs typeface="Didact Gothic"/>
                <a:sym typeface="Didact Gothic"/>
              </a:defRPr>
            </a:lvl4pPr>
            <a:lvl5pPr marL="2286000" lvl="4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Font typeface="Didact Gothic"/>
              <a:buChar char="○"/>
              <a:defRPr>
                <a:solidFill>
                  <a:schemeClr val="accent2"/>
                </a:solidFill>
                <a:latin typeface="Didact Gothic"/>
                <a:ea typeface="Didact Gothic"/>
                <a:cs typeface="Didact Gothic"/>
                <a:sym typeface="Didact Gothic"/>
              </a:defRPr>
            </a:lvl5pPr>
            <a:lvl6pPr marL="2743200" lvl="5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Font typeface="Didact Gothic"/>
              <a:buChar char="■"/>
              <a:defRPr>
                <a:solidFill>
                  <a:schemeClr val="accent2"/>
                </a:solidFill>
                <a:latin typeface="Didact Gothic"/>
                <a:ea typeface="Didact Gothic"/>
                <a:cs typeface="Didact Gothic"/>
                <a:sym typeface="Didact Gothic"/>
              </a:defRPr>
            </a:lvl6pPr>
            <a:lvl7pPr marL="3200400" lvl="6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Font typeface="Didact Gothic"/>
              <a:buChar char="●"/>
              <a:defRPr>
                <a:solidFill>
                  <a:schemeClr val="accent2"/>
                </a:solidFill>
                <a:latin typeface="Didact Gothic"/>
                <a:ea typeface="Didact Gothic"/>
                <a:cs typeface="Didact Gothic"/>
                <a:sym typeface="Didact Gothic"/>
              </a:defRPr>
            </a:lvl7pPr>
            <a:lvl8pPr marL="3657600" lvl="7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Font typeface="Didact Gothic"/>
              <a:buChar char="○"/>
              <a:defRPr>
                <a:solidFill>
                  <a:schemeClr val="accent2"/>
                </a:solidFill>
                <a:latin typeface="Didact Gothic"/>
                <a:ea typeface="Didact Gothic"/>
                <a:cs typeface="Didact Gothic"/>
                <a:sym typeface="Didact Gothic"/>
              </a:defRPr>
            </a:lvl8pPr>
            <a:lvl9pPr marL="4114800" lvl="8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Font typeface="Didact Gothic"/>
              <a:buChar char="■"/>
              <a:defRPr>
                <a:solidFill>
                  <a:schemeClr val="accent2"/>
                </a:solidFill>
                <a:latin typeface="Didact Gothic"/>
                <a:ea typeface="Didact Gothic"/>
                <a:cs typeface="Didact Gothic"/>
                <a:sym typeface="Didact Gothic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3" r:id="rId3"/>
    <p:sldLayoutId id="2147483654" r:id="rId4"/>
    <p:sldLayoutId id="2147483655" r:id="rId5"/>
    <p:sldLayoutId id="2147483658" r:id="rId6"/>
    <p:sldLayoutId id="2147483660" r:id="rId7"/>
    <p:sldLayoutId id="2147483667" r:id="rId8"/>
    <p:sldLayoutId id="2147483668" r:id="rId9"/>
    <p:sldLayoutId id="2147483678" r:id="rId10"/>
    <p:sldLayoutId id="214748367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1.png"/></Relationships>
</file>

<file path=ppt/slides/_rels/slide2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3.xml"/><Relationship Id="rId5" Type="http://schemas.microsoft.com/office/2007/relationships/hdphoto" Target="../media/hdphoto2.wdp"/><Relationship Id="rId4" Type="http://schemas.openxmlformats.org/officeDocument/2006/relationships/image" Target="../media/image25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Google Shape;371;p37"/>
          <p:cNvSpPr txBox="1">
            <a:spLocks noGrp="1"/>
          </p:cNvSpPr>
          <p:nvPr>
            <p:ph type="ctrTitle"/>
          </p:nvPr>
        </p:nvSpPr>
        <p:spPr>
          <a:xfrm>
            <a:off x="891130" y="1881920"/>
            <a:ext cx="7361740" cy="2136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200"/>
              </a:spcAft>
              <a:buNone/>
            </a:pPr>
            <a:r>
              <a:rPr lang="ru-RU" dirty="0">
                <a:solidFill>
                  <a:schemeClr val="accent2"/>
                </a:solidFill>
              </a:rPr>
              <a:t>§18. Внутренняя политика Екатерины </a:t>
            </a:r>
            <a:r>
              <a:rPr lang="en-US" dirty="0">
                <a:solidFill>
                  <a:schemeClr val="accent2"/>
                </a:solidFill>
              </a:rPr>
              <a:t>II.</a:t>
            </a:r>
            <a:endParaRPr dirty="0">
              <a:solidFill>
                <a:schemeClr val="lt2"/>
              </a:solidFill>
            </a:endParaRPr>
          </a:p>
        </p:txBody>
      </p:sp>
      <p:sp>
        <p:nvSpPr>
          <p:cNvPr id="373" name="Google Shape;373;p37"/>
          <p:cNvSpPr/>
          <p:nvPr/>
        </p:nvSpPr>
        <p:spPr>
          <a:xfrm rot="-6227358" flipH="1">
            <a:off x="6592856" y="2695404"/>
            <a:ext cx="5253053" cy="2997317"/>
          </a:xfrm>
          <a:custGeom>
            <a:avLst/>
            <a:gdLst/>
            <a:ahLst/>
            <a:cxnLst/>
            <a:rect l="l" t="t" r="r" b="b"/>
            <a:pathLst>
              <a:path w="92884" h="52996" extrusionOk="0">
                <a:moveTo>
                  <a:pt x="70577" y="0"/>
                </a:moveTo>
                <a:cubicBezTo>
                  <a:pt x="66362" y="0"/>
                  <a:pt x="62084" y="1209"/>
                  <a:pt x="58141" y="2826"/>
                </a:cubicBezTo>
                <a:cubicBezTo>
                  <a:pt x="52460" y="5186"/>
                  <a:pt x="47128" y="8442"/>
                  <a:pt x="41294" y="10408"/>
                </a:cubicBezTo>
                <a:cubicBezTo>
                  <a:pt x="33559" y="13030"/>
                  <a:pt x="25081" y="13380"/>
                  <a:pt x="17717" y="16942"/>
                </a:cubicBezTo>
                <a:cubicBezTo>
                  <a:pt x="10310" y="20547"/>
                  <a:pt x="3754" y="28129"/>
                  <a:pt x="1853" y="36280"/>
                </a:cubicBezTo>
                <a:cubicBezTo>
                  <a:pt x="1" y="44322"/>
                  <a:pt x="5366" y="52996"/>
                  <a:pt x="13721" y="52996"/>
                </a:cubicBezTo>
                <a:cubicBezTo>
                  <a:pt x="13742" y="52996"/>
                  <a:pt x="13763" y="52996"/>
                  <a:pt x="13784" y="52996"/>
                </a:cubicBezTo>
                <a:cubicBezTo>
                  <a:pt x="33362" y="52864"/>
                  <a:pt x="52984" y="52712"/>
                  <a:pt x="72410" y="50264"/>
                </a:cubicBezTo>
                <a:cubicBezTo>
                  <a:pt x="77654" y="49587"/>
                  <a:pt x="83182" y="48604"/>
                  <a:pt x="87071" y="45042"/>
                </a:cubicBezTo>
                <a:cubicBezTo>
                  <a:pt x="91966" y="40541"/>
                  <a:pt x="92884" y="33155"/>
                  <a:pt x="92381" y="26512"/>
                </a:cubicBezTo>
                <a:cubicBezTo>
                  <a:pt x="91966" y="21137"/>
                  <a:pt x="90786" y="15740"/>
                  <a:pt x="88164" y="11042"/>
                </a:cubicBezTo>
                <a:cubicBezTo>
                  <a:pt x="85542" y="6322"/>
                  <a:pt x="81303" y="2367"/>
                  <a:pt x="76146" y="794"/>
                </a:cubicBezTo>
                <a:cubicBezTo>
                  <a:pt x="74326" y="241"/>
                  <a:pt x="72457" y="0"/>
                  <a:pt x="70577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00"/>
          </a:p>
        </p:txBody>
      </p:sp>
      <p:sp>
        <p:nvSpPr>
          <p:cNvPr id="374" name="Google Shape;374;p37"/>
          <p:cNvSpPr/>
          <p:nvPr/>
        </p:nvSpPr>
        <p:spPr>
          <a:xfrm rot="-1822742">
            <a:off x="5986564" y="3930139"/>
            <a:ext cx="4942135" cy="2179523"/>
          </a:xfrm>
          <a:custGeom>
            <a:avLst/>
            <a:gdLst/>
            <a:ahLst/>
            <a:cxnLst/>
            <a:rect l="l" t="t" r="r" b="b"/>
            <a:pathLst>
              <a:path w="102379" h="45150" extrusionOk="0">
                <a:moveTo>
                  <a:pt x="53293" y="1"/>
                </a:moveTo>
                <a:cubicBezTo>
                  <a:pt x="53194" y="1"/>
                  <a:pt x="53095" y="2"/>
                  <a:pt x="52996" y="3"/>
                </a:cubicBezTo>
                <a:cubicBezTo>
                  <a:pt x="46026" y="134"/>
                  <a:pt x="39754" y="4024"/>
                  <a:pt x="33876" y="7782"/>
                </a:cubicBezTo>
                <a:cubicBezTo>
                  <a:pt x="26404" y="12567"/>
                  <a:pt x="18887" y="17418"/>
                  <a:pt x="12485" y="23580"/>
                </a:cubicBezTo>
                <a:cubicBezTo>
                  <a:pt x="8071" y="27863"/>
                  <a:pt x="2717" y="33785"/>
                  <a:pt x="1013" y="39859"/>
                </a:cubicBezTo>
                <a:cubicBezTo>
                  <a:pt x="454" y="41859"/>
                  <a:pt x="1" y="45150"/>
                  <a:pt x="2798" y="45150"/>
                </a:cubicBezTo>
                <a:cubicBezTo>
                  <a:pt x="2843" y="45150"/>
                  <a:pt x="2889" y="45149"/>
                  <a:pt x="2936" y="45147"/>
                </a:cubicBezTo>
                <a:cubicBezTo>
                  <a:pt x="4640" y="45081"/>
                  <a:pt x="7481" y="40995"/>
                  <a:pt x="8530" y="39728"/>
                </a:cubicBezTo>
                <a:cubicBezTo>
                  <a:pt x="15587" y="31272"/>
                  <a:pt x="19739" y="20062"/>
                  <a:pt x="29157" y="13704"/>
                </a:cubicBezTo>
                <a:cubicBezTo>
                  <a:pt x="35006" y="9766"/>
                  <a:pt x="41927" y="8508"/>
                  <a:pt x="49058" y="8508"/>
                </a:cubicBezTo>
                <a:cubicBezTo>
                  <a:pt x="54313" y="8508"/>
                  <a:pt x="59681" y="9192"/>
                  <a:pt x="64817" y="9989"/>
                </a:cubicBezTo>
                <a:cubicBezTo>
                  <a:pt x="70739" y="10907"/>
                  <a:pt x="76704" y="11912"/>
                  <a:pt x="82254" y="14228"/>
                </a:cubicBezTo>
                <a:cubicBezTo>
                  <a:pt x="87782" y="16544"/>
                  <a:pt x="92917" y="20281"/>
                  <a:pt x="95824" y="25525"/>
                </a:cubicBezTo>
                <a:cubicBezTo>
                  <a:pt x="98752" y="30769"/>
                  <a:pt x="99079" y="37652"/>
                  <a:pt x="95758" y="42634"/>
                </a:cubicBezTo>
                <a:lnTo>
                  <a:pt x="102379" y="42787"/>
                </a:lnTo>
                <a:cubicBezTo>
                  <a:pt x="101417" y="32867"/>
                  <a:pt x="99953" y="21963"/>
                  <a:pt x="92524" y="15321"/>
                </a:cubicBezTo>
                <a:cubicBezTo>
                  <a:pt x="87258" y="10601"/>
                  <a:pt x="79982" y="9028"/>
                  <a:pt x="73405" y="6427"/>
                </a:cubicBezTo>
                <a:cubicBezTo>
                  <a:pt x="66810" y="3820"/>
                  <a:pt x="60365" y="1"/>
                  <a:pt x="53293" y="1"/>
                </a:cubicBezTo>
                <a:close/>
              </a:path>
            </a:pathLst>
          </a:custGeom>
          <a:solidFill>
            <a:srgbClr val="E39A93">
              <a:alpha val="5324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1" grpId="0"/>
      <p:bldP spid="373" grpId="0" animBg="1"/>
      <p:bldP spid="374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>
            <a:extLst>
              <a:ext uri="{FF2B5EF4-FFF2-40B4-BE49-F238E27FC236}">
                <a16:creationId xmlns:a16="http://schemas.microsoft.com/office/drawing/2014/main" id="{61451D39-36C0-6922-C5C1-32C4283445F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853995" y="574909"/>
            <a:ext cx="6136105" cy="1884900"/>
          </a:xfrm>
        </p:spPr>
        <p:txBody>
          <a:bodyPr/>
          <a:lstStyle/>
          <a:p>
            <a:pPr marL="152400" indent="0" algn="just">
              <a:buNone/>
            </a:pPr>
            <a:r>
              <a:rPr lang="ru-RU" sz="1800" dirty="0"/>
              <a:t>	К моменту воцарения Екатерины </a:t>
            </a:r>
            <a:r>
              <a:rPr lang="en-US" sz="1800" dirty="0"/>
              <a:t>II</a:t>
            </a:r>
            <a:r>
              <a:rPr lang="ru-RU" sz="1800" dirty="0"/>
              <a:t> Соборное уложение 1649г уже устарело практически во всем, было принято решение разработать новый свод законов. </a:t>
            </a:r>
          </a:p>
          <a:p>
            <a:pPr marL="152400" indent="0" algn="just">
              <a:buNone/>
            </a:pPr>
            <a:r>
              <a:rPr lang="ru-RU" sz="1800" dirty="0"/>
              <a:t>	Для разработки нового документа была созвана Уложенная комиссия.</a:t>
            </a:r>
          </a:p>
        </p:txBody>
      </p:sp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87CC2EF7-E921-114F-210D-9CAD4D9A42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88039" y="-31266"/>
            <a:ext cx="7712700" cy="615600"/>
          </a:xfrm>
        </p:spPr>
        <p:txBody>
          <a:bodyPr/>
          <a:lstStyle/>
          <a:p>
            <a:r>
              <a:rPr lang="ru-RU" dirty="0"/>
              <a:t>Просвещенный абсолютизм</a:t>
            </a:r>
          </a:p>
        </p:txBody>
      </p:sp>
      <p:pic>
        <p:nvPicPr>
          <p:cNvPr id="5" name="Рисунок 4" descr="Изображение выглядит как текст&#10;&#10;Автоматически созданное описание">
            <a:extLst>
              <a:ext uri="{FF2B5EF4-FFF2-40B4-BE49-F238E27FC236}">
                <a16:creationId xmlns:a16="http://schemas.microsoft.com/office/drawing/2014/main" id="{03A89EE3-B76B-0C70-EB1B-BDEC738C02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900" y="767414"/>
            <a:ext cx="2745711" cy="391126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A7025E9-AF48-F9F5-BF1E-D97FB521F321}"/>
              </a:ext>
            </a:extLst>
          </p:cNvPr>
          <p:cNvSpPr txBox="1"/>
          <p:nvPr/>
        </p:nvSpPr>
        <p:spPr>
          <a:xfrm>
            <a:off x="332357" y="4667040"/>
            <a:ext cx="238879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Соборное уложение 1649г</a:t>
            </a:r>
          </a:p>
        </p:txBody>
      </p:sp>
      <p:pic>
        <p:nvPicPr>
          <p:cNvPr id="8" name="Рисунок 7" descr="Изображение выглядит как пол, внутренний, одеяние, старый&#10;&#10;Автоматически созданное описание">
            <a:extLst>
              <a:ext uri="{FF2B5EF4-FFF2-40B4-BE49-F238E27FC236}">
                <a16:creationId xmlns:a16="http://schemas.microsoft.com/office/drawing/2014/main" id="{04DFAEF0-DEB0-46A1-C881-2C9908D795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41348" y="2364518"/>
            <a:ext cx="3870296" cy="26102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8538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>
            <a:extLst>
              <a:ext uri="{FF2B5EF4-FFF2-40B4-BE49-F238E27FC236}">
                <a16:creationId xmlns:a16="http://schemas.microsoft.com/office/drawing/2014/main" id="{DED33194-2423-91D1-C785-534CD931AE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20700" y="522802"/>
            <a:ext cx="4749800" cy="4620698"/>
          </a:xfrm>
        </p:spPr>
        <p:txBody>
          <a:bodyPr/>
          <a:lstStyle/>
          <a:p>
            <a:pPr marL="152400" indent="0" algn="just">
              <a:buNone/>
            </a:pPr>
            <a:r>
              <a:rPr lang="ru-RU" sz="1800" dirty="0"/>
              <a:t>	Во время того, когда представители съезжались в Москву, Екатерина лично разрабатывала «Наказ», в котором говорилось о правовом государстве, отмене смертной казни, презумпции невиновности…</a:t>
            </a:r>
          </a:p>
          <a:p>
            <a:pPr marL="152400" indent="0" algn="just">
              <a:buNone/>
            </a:pPr>
            <a:r>
              <a:rPr lang="ru-RU" sz="1800" dirty="0"/>
              <a:t>	Даже во Франции, на родине вольнодумства, данный документ считался запрещенным.</a:t>
            </a:r>
          </a:p>
          <a:p>
            <a:pPr marL="152400" indent="0" algn="just">
              <a:buNone/>
            </a:pPr>
            <a:r>
              <a:rPr lang="ru-RU" sz="1800" dirty="0"/>
              <a:t>	Зато теперь всё внимание Европы было приковано к России – русская Императрица настолько прогрессивна, что создала комиссию для законотворчества.</a:t>
            </a:r>
          </a:p>
        </p:txBody>
      </p:sp>
      <p:pic>
        <p:nvPicPr>
          <p:cNvPr id="5" name="Рисунок 4" descr="Изображение выглядит как человек&#10;&#10;Автоматически созданное описание">
            <a:extLst>
              <a:ext uri="{FF2B5EF4-FFF2-40B4-BE49-F238E27FC236}">
                <a16:creationId xmlns:a16="http://schemas.microsoft.com/office/drawing/2014/main" id="{243B9965-71F9-BA8E-DE8C-69A4195B88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10200" y="857250"/>
            <a:ext cx="3429000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5614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>
            <a:extLst>
              <a:ext uri="{FF2B5EF4-FFF2-40B4-BE49-F238E27FC236}">
                <a16:creationId xmlns:a16="http://schemas.microsoft.com/office/drawing/2014/main" id="{3FB74807-11A2-6991-F9DA-ACF92F13162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648950" y="1297502"/>
            <a:ext cx="3936250" cy="4188898"/>
          </a:xfrm>
        </p:spPr>
        <p:txBody>
          <a:bodyPr/>
          <a:lstStyle/>
          <a:p>
            <a:pPr marL="152400" indent="0" algn="just">
              <a:buNone/>
            </a:pPr>
            <a:r>
              <a:rPr lang="ru-RU" sz="1800" dirty="0"/>
              <a:t>	Комиссия работала в Грановитой палате Кремля, а Екатерина, чтобы не смущать депутатов, наблюдала за ними из тайной комнатки на антресолях, откуда всего каких-то сто лет назад царицы и царевны смотрели на приемы и пиры, не имея права сесть за стол вместе с мужчинами. </a:t>
            </a:r>
          </a:p>
        </p:txBody>
      </p:sp>
      <p:pic>
        <p:nvPicPr>
          <p:cNvPr id="5" name="Рисунок 4" descr="Изображение выглядит как небо, здание, внешний, старый&#10;&#10;Автоматически созданное описание">
            <a:extLst>
              <a:ext uri="{FF2B5EF4-FFF2-40B4-BE49-F238E27FC236}">
                <a16:creationId xmlns:a16="http://schemas.microsoft.com/office/drawing/2014/main" id="{B1A98A9B-45FF-6ACE-99DC-AB9941B93F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950" y="1083766"/>
            <a:ext cx="4572000" cy="3183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7952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>
            <a:extLst>
              <a:ext uri="{FF2B5EF4-FFF2-40B4-BE49-F238E27FC236}">
                <a16:creationId xmlns:a16="http://schemas.microsoft.com/office/drawing/2014/main" id="{59EDC994-50E1-1057-4426-391C706BF3F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74600" y="966249"/>
            <a:ext cx="4418100" cy="3814011"/>
          </a:xfrm>
        </p:spPr>
        <p:txBody>
          <a:bodyPr/>
          <a:lstStyle/>
          <a:p>
            <a:pPr marL="152400" indent="0" algn="just">
              <a:buNone/>
            </a:pPr>
            <a:r>
              <a:rPr lang="ru-RU" sz="1800" dirty="0"/>
              <a:t>	Однако Уложенная комиссия не принесла никаких плодов – ее представители постоянно спорили и не могли </a:t>
            </a:r>
            <a:r>
              <a:rPr lang="ru-RU" sz="1800" dirty="0" err="1"/>
              <a:t>придти</a:t>
            </a:r>
            <a:r>
              <a:rPr lang="ru-RU" sz="1800" dirty="0"/>
              <a:t> к компромиссу, так как дворяне хотели одних условий, а, например, казаки – других.</a:t>
            </a:r>
          </a:p>
          <a:p>
            <a:pPr marL="152400" indent="0" algn="just">
              <a:buNone/>
            </a:pPr>
            <a:r>
              <a:rPr lang="ru-RU" sz="1800" dirty="0"/>
              <a:t>	Но все представители сошлись на том, что Императрице стоит даровать новые титулы: «Великая», «Премудрая», «Матерь Отечества».</a:t>
            </a:r>
          </a:p>
          <a:p>
            <a:pPr marL="152400" indent="0" algn="just">
              <a:buNone/>
            </a:pPr>
            <a:r>
              <a:rPr lang="ru-RU" sz="1800" dirty="0"/>
              <a:t>	Прения шли бесплодно и </a:t>
            </a:r>
            <a:r>
              <a:rPr lang="ru-RU" sz="1800" b="1" dirty="0"/>
              <a:t>в 1769г </a:t>
            </a:r>
            <a:r>
              <a:rPr lang="ru-RU" sz="1800" dirty="0"/>
              <a:t>Уложенная комиссия была распущена.</a:t>
            </a:r>
          </a:p>
        </p:txBody>
      </p:sp>
      <p:sp>
        <p:nvSpPr>
          <p:cNvPr id="4" name="Свиток: вертикальный 3">
            <a:extLst>
              <a:ext uri="{FF2B5EF4-FFF2-40B4-BE49-F238E27FC236}">
                <a16:creationId xmlns:a16="http://schemas.microsoft.com/office/drawing/2014/main" id="{E40BE3BA-F6C2-BD45-CE1E-B4A1F9F645A9}"/>
              </a:ext>
            </a:extLst>
          </p:cNvPr>
          <p:cNvSpPr/>
          <p:nvPr/>
        </p:nvSpPr>
        <p:spPr>
          <a:xfrm>
            <a:off x="5185612" y="494345"/>
            <a:ext cx="2875547" cy="3814011"/>
          </a:xfrm>
          <a:prstGeom prst="vertic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bg1">
                    <a:lumMod val="10000"/>
                  </a:schemeClr>
                </a:solidFill>
                <a:latin typeface="Monotype Corsiva" panose="03010101010201010101" pitchFamily="66" charset="0"/>
              </a:rPr>
              <a:t>«Я велела им делать рассмотрение законов, а они делают анатомию моим качествам. «Премудрый» – один Бог. «Великая»? – о том рассудит потомство.» </a:t>
            </a:r>
          </a:p>
        </p:txBody>
      </p:sp>
    </p:spTree>
    <p:extLst>
      <p:ext uri="{BB962C8B-B14F-4D97-AF65-F5344CB8AC3E}">
        <p14:creationId xmlns:p14="http://schemas.microsoft.com/office/powerpoint/2010/main" val="3021148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 tmFilter="0, 0; .2, .5; .8, .5; 1, 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250" autoRev="1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4" grpId="0" build="allAtOnce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>
            <a:extLst>
              <a:ext uri="{FF2B5EF4-FFF2-40B4-BE49-F238E27FC236}">
                <a16:creationId xmlns:a16="http://schemas.microsoft.com/office/drawing/2014/main" id="{44E82169-3861-9EBB-0561-046164EC9D9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75950" y="1147200"/>
            <a:ext cx="3856200" cy="2849100"/>
          </a:xfrm>
        </p:spPr>
        <p:txBody>
          <a:bodyPr/>
          <a:lstStyle/>
          <a:p>
            <a:pPr marL="139700" indent="0" algn="just">
              <a:buNone/>
            </a:pPr>
            <a:r>
              <a:rPr lang="ru-RU" dirty="0"/>
              <a:t>	</a:t>
            </a:r>
            <a:r>
              <a:rPr lang="ru-RU" sz="1800" dirty="0"/>
              <a:t>Начало правления Екатерины проходило под лозунгом смягчения крепостного права, однако, ознакомившись с доводами дворян на Уложенной комиссия, Императрица оставила эти намерения.</a:t>
            </a:r>
            <a:endParaRPr lang="ru-RU" dirty="0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4C65877B-B4BE-2857-4890-D33C26E6FE3D}"/>
              </a:ext>
            </a:extLst>
          </p:cNvPr>
          <p:cNvSpPr>
            <a:spLocks noGrp="1"/>
          </p:cNvSpPr>
          <p:nvPr>
            <p:ph type="body" idx="2"/>
          </p:nvPr>
        </p:nvSpPr>
        <p:spPr>
          <a:xfrm>
            <a:off x="4572000" y="1147200"/>
            <a:ext cx="3856200" cy="2849100"/>
          </a:xfrm>
        </p:spPr>
        <p:txBody>
          <a:bodyPr/>
          <a:lstStyle/>
          <a:p>
            <a:pPr marL="139700" indent="0" algn="just">
              <a:buNone/>
            </a:pPr>
            <a:r>
              <a:rPr lang="ru-RU" sz="1800" dirty="0"/>
              <a:t>	Началось усиление крепостного права. В </a:t>
            </a:r>
            <a:r>
              <a:rPr lang="ru-RU" sz="1800" b="1" dirty="0"/>
              <a:t>1765г</a:t>
            </a:r>
            <a:r>
              <a:rPr lang="ru-RU" sz="1800" dirty="0"/>
              <a:t> помещики получили право ссылать крестьян на каторгу, а в </a:t>
            </a:r>
            <a:r>
              <a:rPr lang="ru-RU" sz="1800" b="1" dirty="0"/>
              <a:t>1767г</a:t>
            </a:r>
            <a:r>
              <a:rPr lang="ru-RU" sz="1800" dirty="0"/>
              <a:t> жалоба крепостного на помещика стала расцениваться как уголовное преступление.</a:t>
            </a:r>
          </a:p>
          <a:p>
            <a:pPr marL="139700" indent="0" algn="just">
              <a:buNone/>
            </a:pPr>
            <a:r>
              <a:rPr lang="ru-RU" sz="1800" dirty="0"/>
              <a:t>	Царствование Екатерины было ознаменовано, как «Золотой век русского дворянства».</a:t>
            </a:r>
          </a:p>
        </p:txBody>
      </p:sp>
    </p:spTree>
    <p:extLst>
      <p:ext uri="{BB962C8B-B14F-4D97-AF65-F5344CB8AC3E}">
        <p14:creationId xmlns:p14="http://schemas.microsoft.com/office/powerpoint/2010/main" val="3107027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  <p:bldP spid="4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>
            <a:extLst>
              <a:ext uri="{FF2B5EF4-FFF2-40B4-BE49-F238E27FC236}">
                <a16:creationId xmlns:a16="http://schemas.microsoft.com/office/drawing/2014/main" id="{54557B69-7F36-DA72-F8C9-80004FB16F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87760" y="2055436"/>
            <a:ext cx="3974350" cy="2233098"/>
          </a:xfrm>
        </p:spPr>
        <p:txBody>
          <a:bodyPr/>
          <a:lstStyle/>
          <a:p>
            <a:pPr marL="152400" indent="0" algn="just">
              <a:buNone/>
            </a:pPr>
            <a:r>
              <a:rPr lang="ru-RU" sz="1800" b="1" dirty="0"/>
              <a:t>1764г</a:t>
            </a:r>
            <a:r>
              <a:rPr lang="ru-RU" sz="1800" dirty="0"/>
              <a:t> – проведена </a:t>
            </a:r>
            <a:r>
              <a:rPr lang="ru-RU" sz="1800" b="1" u="sng" dirty="0"/>
              <a:t>секуляризация</a:t>
            </a:r>
            <a:r>
              <a:rPr lang="ru-RU" sz="1800" dirty="0"/>
              <a:t> церковных земель. Секуляризация сделала государственными около 1 миллиона церковных и монастырских душ.</a:t>
            </a:r>
          </a:p>
        </p:txBody>
      </p:sp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868E7BE4-E177-B5CB-36C3-6E17075CA1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85850" y="105025"/>
            <a:ext cx="7712700" cy="615600"/>
          </a:xfrm>
        </p:spPr>
        <p:txBody>
          <a:bodyPr/>
          <a:lstStyle/>
          <a:p>
            <a:r>
              <a:rPr lang="ru-RU" dirty="0"/>
              <a:t>Реформы </a:t>
            </a:r>
          </a:p>
        </p:txBody>
      </p:sp>
      <p:pic>
        <p:nvPicPr>
          <p:cNvPr id="5" name="Рисунок 4" descr="Изображение выглядит как трава, внешний, церковь, башня&#10;&#10;Автоматически созданное описание">
            <a:extLst>
              <a:ext uri="{FF2B5EF4-FFF2-40B4-BE49-F238E27FC236}">
                <a16:creationId xmlns:a16="http://schemas.microsoft.com/office/drawing/2014/main" id="{E3528D59-7E94-7F75-A072-6918178B33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57700" y="1466669"/>
            <a:ext cx="4298540" cy="28218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0222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5519AB1E-285A-A24C-FEBA-8B3818A81D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23750" y="0"/>
            <a:ext cx="7712700" cy="615600"/>
          </a:xfrm>
        </p:spPr>
        <p:txBody>
          <a:bodyPr/>
          <a:lstStyle/>
          <a:p>
            <a:r>
              <a:rPr lang="ru-RU" dirty="0"/>
              <a:t>Реформа органов на местах</a:t>
            </a:r>
          </a:p>
        </p:txBody>
      </p:sp>
      <p:pic>
        <p:nvPicPr>
          <p:cNvPr id="5" name="Рисунок 4" descr="Изображение выглядит как карта&#10;&#10;Автоматически созданное описание">
            <a:extLst>
              <a:ext uri="{FF2B5EF4-FFF2-40B4-BE49-F238E27FC236}">
                <a16:creationId xmlns:a16="http://schemas.microsoft.com/office/drawing/2014/main" id="{0DC7FA7F-2C35-6F66-98CE-DC812D9232D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8378" y="567913"/>
            <a:ext cx="6119959" cy="46116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966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>
            <a:extLst>
              <a:ext uri="{FF2B5EF4-FFF2-40B4-BE49-F238E27FC236}">
                <a16:creationId xmlns:a16="http://schemas.microsoft.com/office/drawing/2014/main" id="{A5F0BEDD-6E58-4CDB-15D7-B62B5A1CF11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519360" y="0"/>
            <a:ext cx="6624640" cy="409074"/>
          </a:xfrm>
        </p:spPr>
        <p:txBody>
          <a:bodyPr/>
          <a:lstStyle/>
          <a:p>
            <a:pPr marL="152400" indent="0">
              <a:buNone/>
            </a:pPr>
            <a:r>
              <a:rPr lang="ru-RU" sz="1800" dirty="0">
                <a:solidFill>
                  <a:schemeClr val="bg1">
                    <a:lumMod val="10000"/>
                  </a:schemeClr>
                </a:solidFill>
              </a:rPr>
              <a:t>Екатерина же, на базе Петровской реформы, провела новую, более сложную.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79993C68-9143-9FF1-1CD5-6D88351ADC5B}"/>
              </a:ext>
            </a:extLst>
          </p:cNvPr>
          <p:cNvSpPr/>
          <p:nvPr/>
        </p:nvSpPr>
        <p:spPr>
          <a:xfrm>
            <a:off x="613609" y="1203157"/>
            <a:ext cx="2803358" cy="613611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bg1">
                    <a:lumMod val="10000"/>
                  </a:schemeClr>
                </a:solidFill>
              </a:rPr>
              <a:t>Трехзвенная реформа Петра </a:t>
            </a:r>
            <a:r>
              <a:rPr lang="en-US" dirty="0">
                <a:solidFill>
                  <a:schemeClr val="bg1">
                    <a:lumMod val="10000"/>
                  </a:schemeClr>
                </a:solidFill>
              </a:rPr>
              <a:t>I</a:t>
            </a:r>
            <a:endParaRPr lang="ru-RU" dirty="0">
              <a:solidFill>
                <a:schemeClr val="bg1">
                  <a:lumMod val="10000"/>
                </a:schemeClr>
              </a:solidFill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671A0983-613B-6961-BF23-440CF57D4315}"/>
              </a:ext>
            </a:extLst>
          </p:cNvPr>
          <p:cNvSpPr/>
          <p:nvPr/>
        </p:nvSpPr>
        <p:spPr>
          <a:xfrm>
            <a:off x="5277852" y="1203157"/>
            <a:ext cx="2803358" cy="613611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bg1">
                    <a:lumMod val="10000"/>
                  </a:schemeClr>
                </a:solidFill>
              </a:rPr>
              <a:t>Двухзвенная реформа Екатерины </a:t>
            </a:r>
            <a:r>
              <a:rPr lang="en-US" dirty="0">
                <a:solidFill>
                  <a:schemeClr val="bg1">
                    <a:lumMod val="10000"/>
                  </a:schemeClr>
                </a:solidFill>
              </a:rPr>
              <a:t>II</a:t>
            </a:r>
            <a:endParaRPr lang="ru-RU" dirty="0">
              <a:solidFill>
                <a:schemeClr val="bg1">
                  <a:lumMod val="10000"/>
                </a:schemeClr>
              </a:solidFill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F582E989-3563-FE9D-85CB-3C42B501BC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0800000">
            <a:off x="3568671" y="1203157"/>
            <a:ext cx="1340213" cy="1340213"/>
          </a:xfrm>
          <a:prstGeom prst="rect">
            <a:avLst/>
          </a:prstGeom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53F1A1BF-5C25-3387-9AA6-47BB6784E7D4}"/>
              </a:ext>
            </a:extLst>
          </p:cNvPr>
          <p:cNvSpPr/>
          <p:nvPr/>
        </p:nvSpPr>
        <p:spPr>
          <a:xfrm>
            <a:off x="613609" y="1816768"/>
            <a:ext cx="2803358" cy="830179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bg1">
                    <a:lumMod val="10000"/>
                  </a:schemeClr>
                </a:solidFill>
              </a:rPr>
              <a:t>При Петре </a:t>
            </a:r>
            <a:r>
              <a:rPr lang="en-US" dirty="0">
                <a:solidFill>
                  <a:schemeClr val="bg1">
                    <a:lumMod val="10000"/>
                  </a:schemeClr>
                </a:solidFill>
              </a:rPr>
              <a:t>I</a:t>
            </a:r>
            <a:r>
              <a:rPr lang="ru-RU" dirty="0">
                <a:solidFill>
                  <a:schemeClr val="bg1">
                    <a:lumMod val="10000"/>
                  </a:schemeClr>
                </a:solidFill>
              </a:rPr>
              <a:t> губернии образовывались вокруг крупных городов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26910A81-FC7A-5CF2-3EE0-04AF9D3308F4}"/>
              </a:ext>
            </a:extLst>
          </p:cNvPr>
          <p:cNvSpPr/>
          <p:nvPr/>
        </p:nvSpPr>
        <p:spPr>
          <a:xfrm>
            <a:off x="5277852" y="1816768"/>
            <a:ext cx="2803358" cy="830179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bg1">
                    <a:lumMod val="10000"/>
                  </a:schemeClr>
                </a:solidFill>
              </a:rPr>
              <a:t>Екатерина же сделала губернии примерно равными по количеству населения (300 </a:t>
            </a:r>
            <a:r>
              <a:rPr lang="ru-RU" dirty="0" err="1">
                <a:solidFill>
                  <a:schemeClr val="bg1">
                    <a:lumMod val="10000"/>
                  </a:schemeClr>
                </a:solidFill>
              </a:rPr>
              <a:t>тыс</a:t>
            </a:r>
            <a:r>
              <a:rPr lang="ru-RU" dirty="0">
                <a:solidFill>
                  <a:schemeClr val="bg1">
                    <a:lumMod val="10000"/>
                  </a:schemeClr>
                </a:solidFill>
              </a:rPr>
              <a:t> человек)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E8FBDADD-02FC-7BCE-0634-F823429DF882}"/>
              </a:ext>
            </a:extLst>
          </p:cNvPr>
          <p:cNvSpPr/>
          <p:nvPr/>
        </p:nvSpPr>
        <p:spPr>
          <a:xfrm>
            <a:off x="5277852" y="2658980"/>
            <a:ext cx="2803358" cy="830179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bg1">
                    <a:lumMod val="10000"/>
                  </a:schemeClr>
                </a:solidFill>
              </a:rPr>
              <a:t>Петровские провинции стали екатерининскими губерниями (50 губерний)</a:t>
            </a: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B7F03FD6-B426-5415-C96D-BD06A88438C7}"/>
              </a:ext>
            </a:extLst>
          </p:cNvPr>
          <p:cNvSpPr/>
          <p:nvPr/>
        </p:nvSpPr>
        <p:spPr>
          <a:xfrm>
            <a:off x="5277852" y="3489159"/>
            <a:ext cx="2803358" cy="830179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bg1">
                    <a:lumMod val="10000"/>
                  </a:schemeClr>
                </a:solidFill>
              </a:rPr>
              <a:t>10 уездов по </a:t>
            </a:r>
            <a:r>
              <a:rPr lang="en-US" dirty="0">
                <a:solidFill>
                  <a:schemeClr val="bg1">
                    <a:lumMod val="10000"/>
                  </a:schemeClr>
                </a:solidFill>
              </a:rPr>
              <a:t>~</a:t>
            </a:r>
            <a:r>
              <a:rPr lang="ru-RU" dirty="0">
                <a:solidFill>
                  <a:schemeClr val="bg1">
                    <a:lumMod val="10000"/>
                  </a:schemeClr>
                </a:solidFill>
              </a:rPr>
              <a:t>30 </a:t>
            </a:r>
            <a:r>
              <a:rPr lang="ru-RU" dirty="0" err="1">
                <a:solidFill>
                  <a:schemeClr val="bg1">
                    <a:lumMod val="10000"/>
                  </a:schemeClr>
                </a:solidFill>
              </a:rPr>
              <a:t>тыс</a:t>
            </a:r>
            <a:r>
              <a:rPr lang="ru-RU" dirty="0">
                <a:solidFill>
                  <a:schemeClr val="bg1">
                    <a:lumMod val="10000"/>
                  </a:schemeClr>
                </a:solidFill>
              </a:rPr>
              <a:t> человек</a:t>
            </a:r>
          </a:p>
        </p:txBody>
      </p:sp>
    </p:spTree>
    <p:extLst>
      <p:ext uri="{BB962C8B-B14F-4D97-AF65-F5344CB8AC3E}">
        <p14:creationId xmlns:p14="http://schemas.microsoft.com/office/powerpoint/2010/main" val="23861030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0"/>
                            </p:stCondLst>
                            <p:childTnLst>
                              <p:par>
                                <p:cTn id="4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350702C4-191D-DCD7-D659-57B10BC625B9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0"/>
            <a:ext cx="9144000" cy="51435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30D852E0-3B30-46AC-C14D-BFF95E8E805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6100" y="0"/>
            <a:ext cx="8302595" cy="5143500"/>
          </a:xfrm>
          <a:prstGeom prst="rect">
            <a:avLst/>
          </a:prstGeom>
        </p:spPr>
      </p:pic>
      <p:cxnSp>
        <p:nvCxnSpPr>
          <p:cNvPr id="15" name="Прямая со стрелкой 14">
            <a:extLst>
              <a:ext uri="{FF2B5EF4-FFF2-40B4-BE49-F238E27FC236}">
                <a16:creationId xmlns:a16="http://schemas.microsoft.com/office/drawing/2014/main" id="{1A514E8E-1109-BB6A-4355-856A11CCEF9A}"/>
              </a:ext>
            </a:extLst>
          </p:cNvPr>
          <p:cNvCxnSpPr/>
          <p:nvPr/>
        </p:nvCxnSpPr>
        <p:spPr>
          <a:xfrm>
            <a:off x="1416844" y="1426369"/>
            <a:ext cx="0" cy="30003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7" name="Прямая со стрелкой 16">
            <a:extLst>
              <a:ext uri="{FF2B5EF4-FFF2-40B4-BE49-F238E27FC236}">
                <a16:creationId xmlns:a16="http://schemas.microsoft.com/office/drawing/2014/main" id="{59554E70-7D86-05F4-14E2-9DE283078874}"/>
              </a:ext>
            </a:extLst>
          </p:cNvPr>
          <p:cNvCxnSpPr/>
          <p:nvPr/>
        </p:nvCxnSpPr>
        <p:spPr>
          <a:xfrm>
            <a:off x="1438275" y="2128838"/>
            <a:ext cx="0" cy="36671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9" name="Прямая со стрелкой 18">
            <a:extLst>
              <a:ext uri="{FF2B5EF4-FFF2-40B4-BE49-F238E27FC236}">
                <a16:creationId xmlns:a16="http://schemas.microsoft.com/office/drawing/2014/main" id="{0D6D99AC-7110-DE5E-C27B-25D84328E3C0}"/>
              </a:ext>
            </a:extLst>
          </p:cNvPr>
          <p:cNvCxnSpPr/>
          <p:nvPr/>
        </p:nvCxnSpPr>
        <p:spPr>
          <a:xfrm>
            <a:off x="1447800" y="2886075"/>
            <a:ext cx="0" cy="35004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1" name="Прямая со стрелкой 20">
            <a:extLst>
              <a:ext uri="{FF2B5EF4-FFF2-40B4-BE49-F238E27FC236}">
                <a16:creationId xmlns:a16="http://schemas.microsoft.com/office/drawing/2014/main" id="{C21DE8E1-6515-6E15-72C9-0AA0E433F1EB}"/>
              </a:ext>
            </a:extLst>
          </p:cNvPr>
          <p:cNvCxnSpPr/>
          <p:nvPr/>
        </p:nvCxnSpPr>
        <p:spPr>
          <a:xfrm>
            <a:off x="2190750" y="2673350"/>
            <a:ext cx="1219200" cy="54610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>
            <a:extLst>
              <a:ext uri="{FF2B5EF4-FFF2-40B4-BE49-F238E27FC236}">
                <a16:creationId xmlns:a16="http://schemas.microsoft.com/office/drawing/2014/main" id="{70A830BD-709A-279E-A437-CD4E841BD829}"/>
              </a:ext>
            </a:extLst>
          </p:cNvPr>
          <p:cNvCxnSpPr/>
          <p:nvPr/>
        </p:nvCxnSpPr>
        <p:spPr>
          <a:xfrm>
            <a:off x="2190750" y="2886075"/>
            <a:ext cx="222250" cy="403225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>
            <a:extLst>
              <a:ext uri="{FF2B5EF4-FFF2-40B4-BE49-F238E27FC236}">
                <a16:creationId xmlns:a16="http://schemas.microsoft.com/office/drawing/2014/main" id="{43942758-8623-D811-445D-45273FB9A058}"/>
              </a:ext>
            </a:extLst>
          </p:cNvPr>
          <p:cNvCxnSpPr>
            <a:cxnSpLocks/>
          </p:cNvCxnSpPr>
          <p:nvPr/>
        </p:nvCxnSpPr>
        <p:spPr>
          <a:xfrm>
            <a:off x="2413000" y="3289300"/>
            <a:ext cx="0" cy="482600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7" name="Прямая со стрелкой 26">
            <a:extLst>
              <a:ext uri="{FF2B5EF4-FFF2-40B4-BE49-F238E27FC236}">
                <a16:creationId xmlns:a16="http://schemas.microsoft.com/office/drawing/2014/main" id="{ECE228B0-F250-2AF2-ECDB-31B74300FF45}"/>
              </a:ext>
            </a:extLst>
          </p:cNvPr>
          <p:cNvCxnSpPr>
            <a:cxnSpLocks/>
          </p:cNvCxnSpPr>
          <p:nvPr/>
        </p:nvCxnSpPr>
        <p:spPr>
          <a:xfrm>
            <a:off x="2413000" y="3771900"/>
            <a:ext cx="996950" cy="18415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9" name="Прямая со стрелкой 28">
            <a:extLst>
              <a:ext uri="{FF2B5EF4-FFF2-40B4-BE49-F238E27FC236}">
                <a16:creationId xmlns:a16="http://schemas.microsoft.com/office/drawing/2014/main" id="{9A019133-A93E-DFD1-A95D-D2DAFD2ACB26}"/>
              </a:ext>
            </a:extLst>
          </p:cNvPr>
          <p:cNvCxnSpPr/>
          <p:nvPr/>
        </p:nvCxnSpPr>
        <p:spPr>
          <a:xfrm flipH="1">
            <a:off x="1447800" y="3771900"/>
            <a:ext cx="965200" cy="18415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35" name="Прямая со стрелкой 34">
            <a:extLst>
              <a:ext uri="{FF2B5EF4-FFF2-40B4-BE49-F238E27FC236}">
                <a16:creationId xmlns:a16="http://schemas.microsoft.com/office/drawing/2014/main" id="{721F6934-3974-9A18-5D30-FAA04FF7C10E}"/>
              </a:ext>
            </a:extLst>
          </p:cNvPr>
          <p:cNvCxnSpPr/>
          <p:nvPr/>
        </p:nvCxnSpPr>
        <p:spPr>
          <a:xfrm>
            <a:off x="1416844" y="4381500"/>
            <a:ext cx="0" cy="29527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41" name="Прямая со стрелкой 40">
            <a:extLst>
              <a:ext uri="{FF2B5EF4-FFF2-40B4-BE49-F238E27FC236}">
                <a16:creationId xmlns:a16="http://schemas.microsoft.com/office/drawing/2014/main" id="{01C89529-0167-4D21-E992-17D69DCA6F9B}"/>
              </a:ext>
            </a:extLst>
          </p:cNvPr>
          <p:cNvCxnSpPr>
            <a:cxnSpLocks/>
          </p:cNvCxnSpPr>
          <p:nvPr/>
        </p:nvCxnSpPr>
        <p:spPr>
          <a:xfrm>
            <a:off x="6576060" y="1073944"/>
            <a:ext cx="0" cy="50244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43" name="Прямая со стрелкой 42">
            <a:extLst>
              <a:ext uri="{FF2B5EF4-FFF2-40B4-BE49-F238E27FC236}">
                <a16:creationId xmlns:a16="http://schemas.microsoft.com/office/drawing/2014/main" id="{26AB76E9-8DF4-226B-EBBC-D49203A58B34}"/>
              </a:ext>
            </a:extLst>
          </p:cNvPr>
          <p:cNvCxnSpPr>
            <a:cxnSpLocks/>
          </p:cNvCxnSpPr>
          <p:nvPr/>
        </p:nvCxnSpPr>
        <p:spPr>
          <a:xfrm flipH="1">
            <a:off x="4777740" y="1073944"/>
            <a:ext cx="1010285" cy="50244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46" name="Прямая со стрелкой 45">
            <a:extLst>
              <a:ext uri="{FF2B5EF4-FFF2-40B4-BE49-F238E27FC236}">
                <a16:creationId xmlns:a16="http://schemas.microsoft.com/office/drawing/2014/main" id="{A11E7302-BB6E-1BB8-0D89-41ED684BE96B}"/>
              </a:ext>
            </a:extLst>
          </p:cNvPr>
          <p:cNvCxnSpPr>
            <a:cxnSpLocks/>
          </p:cNvCxnSpPr>
          <p:nvPr/>
        </p:nvCxnSpPr>
        <p:spPr>
          <a:xfrm>
            <a:off x="7408069" y="1073944"/>
            <a:ext cx="768191" cy="50244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48" name="Прямая со стрелкой 47">
            <a:extLst>
              <a:ext uri="{FF2B5EF4-FFF2-40B4-BE49-F238E27FC236}">
                <a16:creationId xmlns:a16="http://schemas.microsoft.com/office/drawing/2014/main" id="{A60B9360-1B6E-AE62-AEEF-AC48D6610EF2}"/>
              </a:ext>
            </a:extLst>
          </p:cNvPr>
          <p:cNvCxnSpPr>
            <a:cxnSpLocks/>
          </p:cNvCxnSpPr>
          <p:nvPr/>
        </p:nvCxnSpPr>
        <p:spPr>
          <a:xfrm>
            <a:off x="4777740" y="1766888"/>
            <a:ext cx="0" cy="29051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50" name="Прямая со стрелкой 49">
            <a:extLst>
              <a:ext uri="{FF2B5EF4-FFF2-40B4-BE49-F238E27FC236}">
                <a16:creationId xmlns:a16="http://schemas.microsoft.com/office/drawing/2014/main" id="{C91384ED-966C-3312-2397-0FC879156AFC}"/>
              </a:ext>
            </a:extLst>
          </p:cNvPr>
          <p:cNvCxnSpPr>
            <a:cxnSpLocks/>
          </p:cNvCxnSpPr>
          <p:nvPr/>
        </p:nvCxnSpPr>
        <p:spPr>
          <a:xfrm>
            <a:off x="6576060" y="1747838"/>
            <a:ext cx="0" cy="30956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52" name="Прямая со стрелкой 51">
            <a:extLst>
              <a:ext uri="{FF2B5EF4-FFF2-40B4-BE49-F238E27FC236}">
                <a16:creationId xmlns:a16="http://schemas.microsoft.com/office/drawing/2014/main" id="{F96E4CE2-C756-05E6-EE44-074FFFC73CD7}"/>
              </a:ext>
            </a:extLst>
          </p:cNvPr>
          <p:cNvCxnSpPr/>
          <p:nvPr/>
        </p:nvCxnSpPr>
        <p:spPr>
          <a:xfrm>
            <a:off x="8176260" y="1747838"/>
            <a:ext cx="0" cy="32337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54" name="Прямая со стрелкой 53">
            <a:extLst>
              <a:ext uri="{FF2B5EF4-FFF2-40B4-BE49-F238E27FC236}">
                <a16:creationId xmlns:a16="http://schemas.microsoft.com/office/drawing/2014/main" id="{C155C6BC-AEC2-D362-347D-BE3CFCDB1E43}"/>
              </a:ext>
            </a:extLst>
          </p:cNvPr>
          <p:cNvCxnSpPr>
            <a:cxnSpLocks/>
          </p:cNvCxnSpPr>
          <p:nvPr/>
        </p:nvCxnSpPr>
        <p:spPr>
          <a:xfrm flipV="1">
            <a:off x="4777740" y="2217420"/>
            <a:ext cx="0" cy="32766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56" name="Прямая со стрелкой 55">
            <a:extLst>
              <a:ext uri="{FF2B5EF4-FFF2-40B4-BE49-F238E27FC236}">
                <a16:creationId xmlns:a16="http://schemas.microsoft.com/office/drawing/2014/main" id="{27C2088A-345C-ECC7-00E9-E774B65E0A1B}"/>
              </a:ext>
            </a:extLst>
          </p:cNvPr>
          <p:cNvCxnSpPr/>
          <p:nvPr/>
        </p:nvCxnSpPr>
        <p:spPr>
          <a:xfrm flipV="1">
            <a:off x="6576060" y="2205990"/>
            <a:ext cx="0" cy="33909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58" name="Прямая со стрелкой 57">
            <a:extLst>
              <a:ext uri="{FF2B5EF4-FFF2-40B4-BE49-F238E27FC236}">
                <a16:creationId xmlns:a16="http://schemas.microsoft.com/office/drawing/2014/main" id="{06D02B08-53FA-B5CE-D64C-D5C81B785217}"/>
              </a:ext>
            </a:extLst>
          </p:cNvPr>
          <p:cNvCxnSpPr>
            <a:cxnSpLocks/>
          </p:cNvCxnSpPr>
          <p:nvPr/>
        </p:nvCxnSpPr>
        <p:spPr>
          <a:xfrm flipV="1">
            <a:off x="8176260" y="2217420"/>
            <a:ext cx="0" cy="33289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6555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92AE4F0B-4172-0787-DF8F-80F35D8BC5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56281" y="0"/>
            <a:ext cx="7712700" cy="615600"/>
          </a:xfrm>
        </p:spPr>
        <p:txBody>
          <a:bodyPr/>
          <a:lstStyle/>
          <a:p>
            <a:pPr algn="ctr"/>
            <a:r>
              <a:rPr lang="ru-RU" dirty="0"/>
              <a:t>Переход функций от «центра» «на места»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B0D2B0BA-14E4-432C-781D-196108289FB6}"/>
              </a:ext>
            </a:extLst>
          </p:cNvPr>
          <p:cNvSpPr/>
          <p:nvPr/>
        </p:nvSpPr>
        <p:spPr>
          <a:xfrm>
            <a:off x="866273" y="1636295"/>
            <a:ext cx="2273969" cy="615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>
                <a:solidFill>
                  <a:schemeClr val="bg1">
                    <a:lumMod val="10000"/>
                  </a:schemeClr>
                </a:solidFill>
              </a:rPr>
              <a:t>Камерколлегия</a:t>
            </a:r>
            <a:r>
              <a:rPr lang="ru-RU" dirty="0">
                <a:solidFill>
                  <a:schemeClr val="bg1">
                    <a:lumMod val="10000"/>
                  </a:schemeClr>
                </a:solidFill>
              </a:rPr>
              <a:t> и</a:t>
            </a:r>
          </a:p>
          <a:p>
            <a:pPr algn="ctr"/>
            <a:r>
              <a:rPr lang="ru-RU" dirty="0">
                <a:solidFill>
                  <a:schemeClr val="bg1">
                    <a:lumMod val="10000"/>
                  </a:schemeClr>
                </a:solidFill>
              </a:rPr>
              <a:t>Коллегия экономии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DC0E2982-323C-6226-A5F8-2E56320E2158}"/>
              </a:ext>
            </a:extLst>
          </p:cNvPr>
          <p:cNvSpPr/>
          <p:nvPr/>
        </p:nvSpPr>
        <p:spPr>
          <a:xfrm>
            <a:off x="5807240" y="1636295"/>
            <a:ext cx="2273969" cy="615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bg1">
                    <a:lumMod val="10000"/>
                  </a:schemeClr>
                </a:solidFill>
              </a:rPr>
              <a:t>Казенная палата и Казначейство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D42A9CDC-2ABE-1D2C-B397-3AD7163F2677}"/>
              </a:ext>
            </a:extLst>
          </p:cNvPr>
          <p:cNvSpPr/>
          <p:nvPr/>
        </p:nvSpPr>
        <p:spPr>
          <a:xfrm>
            <a:off x="866273" y="2674043"/>
            <a:ext cx="2273969" cy="615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bg1">
                    <a:lumMod val="10000"/>
                  </a:schemeClr>
                </a:solidFill>
              </a:rPr>
              <a:t>Юстиц-коллегия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DB247155-1D5C-43B6-D381-913C45F374A9}"/>
              </a:ext>
            </a:extLst>
          </p:cNvPr>
          <p:cNvSpPr/>
          <p:nvPr/>
        </p:nvSpPr>
        <p:spPr>
          <a:xfrm>
            <a:off x="5807241" y="2656990"/>
            <a:ext cx="2273969" cy="615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bg1">
                    <a:lumMod val="10000"/>
                  </a:schemeClr>
                </a:solidFill>
              </a:rPr>
              <a:t>Палата уголовного и гражданского суда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0DB0458E-1223-82FB-9930-D6687FE173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0800000">
            <a:off x="4118462" y="1474231"/>
            <a:ext cx="907075" cy="907075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A80FD66A-B3C7-8C4C-E199-DF6AC010E5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0800000">
            <a:off x="4118461" y="2511252"/>
            <a:ext cx="907075" cy="90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1268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8" name="Google Shape;418;p40"/>
          <p:cNvSpPr txBox="1">
            <a:spLocks noGrp="1"/>
          </p:cNvSpPr>
          <p:nvPr>
            <p:ph type="title"/>
          </p:nvPr>
        </p:nvSpPr>
        <p:spPr>
          <a:xfrm>
            <a:off x="449275" y="183422"/>
            <a:ext cx="7712700" cy="615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600" dirty="0">
                <a:latin typeface="Lexend Light"/>
                <a:ea typeface="Lexend Light"/>
                <a:cs typeface="Lexend Light"/>
                <a:sym typeface="Lexend Light"/>
              </a:rPr>
              <a:t>Окунемся в прошлое…</a:t>
            </a:r>
            <a:endParaRPr sz="3600" dirty="0">
              <a:latin typeface="Lexend Light"/>
              <a:ea typeface="Lexend Light"/>
              <a:cs typeface="Lexend Light"/>
              <a:sym typeface="Lexend Light"/>
            </a:endParaRPr>
          </a:p>
        </p:txBody>
      </p:sp>
      <p:sp>
        <p:nvSpPr>
          <p:cNvPr id="419" name="Google Shape;419;p40"/>
          <p:cNvSpPr txBox="1">
            <a:spLocks noGrp="1"/>
          </p:cNvSpPr>
          <p:nvPr>
            <p:ph type="subTitle" idx="1"/>
          </p:nvPr>
        </p:nvSpPr>
        <p:spPr>
          <a:xfrm>
            <a:off x="309341" y="1458402"/>
            <a:ext cx="5336234" cy="2035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dirty="0"/>
              <a:t>	София Фредерика Августа Ангальт-</a:t>
            </a:r>
            <a:r>
              <a:rPr lang="ru-RU" sz="1800" dirty="0" err="1"/>
              <a:t>Цербтская</a:t>
            </a:r>
            <a:r>
              <a:rPr lang="ru-RU" sz="1800" dirty="0"/>
              <a:t>-</a:t>
            </a:r>
            <a:r>
              <a:rPr lang="ru-RU" sz="1800" dirty="0" err="1"/>
              <a:t>Дорнбург</a:t>
            </a:r>
            <a:r>
              <a:rPr lang="ru-RU" sz="1800" dirty="0"/>
              <a:t>  родилась в городе </a:t>
            </a:r>
            <a:r>
              <a:rPr lang="ru-RU" sz="1800" dirty="0" err="1"/>
              <a:t>Штеттин</a:t>
            </a:r>
            <a:r>
              <a:rPr lang="ru-RU" sz="1800" dirty="0"/>
              <a:t>, нынешний польский город Щецин, в апреле 1729г.</a:t>
            </a:r>
          </a:p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dirty="0"/>
              <a:t>	Фредерика родилась в семье знатных князей Ангальт-</a:t>
            </a:r>
            <a:r>
              <a:rPr lang="ru-RU" sz="1800" dirty="0" err="1"/>
              <a:t>Цербтских</a:t>
            </a:r>
            <a:r>
              <a:rPr lang="ru-RU" sz="1800" dirty="0"/>
              <a:t>, чья родословная восходила к </a:t>
            </a:r>
            <a:r>
              <a:rPr lang="en-US" sz="1800" dirty="0"/>
              <a:t>XI</a:t>
            </a:r>
            <a:r>
              <a:rPr lang="ru-RU" sz="1800" dirty="0"/>
              <a:t> веку. </a:t>
            </a:r>
          </a:p>
          <a:p>
            <a:pPr marL="0" indent="0" algn="just">
              <a:buNone/>
            </a:pPr>
            <a:r>
              <a:rPr lang="ru-RU" sz="1800" dirty="0"/>
              <a:t>	Фредерика получила хорошее домашнее образование, знала три иностранных языка, изучала географию, богословие, историю.</a:t>
            </a:r>
          </a:p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endParaRPr sz="1800" dirty="0"/>
          </a:p>
        </p:txBody>
      </p:sp>
      <p:sp>
        <p:nvSpPr>
          <p:cNvPr id="420" name="Google Shape;420;p40"/>
          <p:cNvSpPr/>
          <p:nvPr/>
        </p:nvSpPr>
        <p:spPr>
          <a:xfrm rot="-324331" flipH="1">
            <a:off x="4562506" y="-2378781"/>
            <a:ext cx="5046239" cy="3132079"/>
          </a:xfrm>
          <a:custGeom>
            <a:avLst/>
            <a:gdLst/>
            <a:ahLst/>
            <a:cxnLst/>
            <a:rect l="l" t="t" r="r" b="b"/>
            <a:pathLst>
              <a:path w="95842" h="59484" extrusionOk="0">
                <a:moveTo>
                  <a:pt x="82662" y="1"/>
                </a:moveTo>
                <a:cubicBezTo>
                  <a:pt x="73496" y="1270"/>
                  <a:pt x="64666" y="4220"/>
                  <a:pt x="55892" y="7150"/>
                </a:cubicBezTo>
                <a:cubicBezTo>
                  <a:pt x="46726" y="10193"/>
                  <a:pt x="37429" y="13292"/>
                  <a:pt x="29253" y="18463"/>
                </a:cubicBezTo>
                <a:cubicBezTo>
                  <a:pt x="17399" y="25930"/>
                  <a:pt x="8494" y="37262"/>
                  <a:pt x="1158" y="49190"/>
                </a:cubicBezTo>
                <a:cubicBezTo>
                  <a:pt x="598" y="50124"/>
                  <a:pt x="0" y="51169"/>
                  <a:pt x="206" y="52233"/>
                </a:cubicBezTo>
                <a:cubicBezTo>
                  <a:pt x="430" y="53465"/>
                  <a:pt x="1699" y="54287"/>
                  <a:pt x="2931" y="54455"/>
                </a:cubicBezTo>
                <a:cubicBezTo>
                  <a:pt x="3132" y="54479"/>
                  <a:pt x="3332" y="54490"/>
                  <a:pt x="3532" y="54490"/>
                </a:cubicBezTo>
                <a:cubicBezTo>
                  <a:pt x="4577" y="54490"/>
                  <a:pt x="5609" y="54190"/>
                  <a:pt x="6627" y="53876"/>
                </a:cubicBezTo>
                <a:lnTo>
                  <a:pt x="6627" y="53876"/>
                </a:lnTo>
                <a:cubicBezTo>
                  <a:pt x="5395" y="55575"/>
                  <a:pt x="3435" y="57516"/>
                  <a:pt x="2819" y="59476"/>
                </a:cubicBezTo>
                <a:cubicBezTo>
                  <a:pt x="2880" y="59481"/>
                  <a:pt x="2941" y="59483"/>
                  <a:pt x="3002" y="59483"/>
                </a:cubicBezTo>
                <a:cubicBezTo>
                  <a:pt x="4433" y="59483"/>
                  <a:pt x="6046" y="58271"/>
                  <a:pt x="7299" y="57591"/>
                </a:cubicBezTo>
                <a:cubicBezTo>
                  <a:pt x="9969" y="56135"/>
                  <a:pt x="12620" y="54660"/>
                  <a:pt x="15401" y="53409"/>
                </a:cubicBezTo>
                <a:cubicBezTo>
                  <a:pt x="18164" y="52121"/>
                  <a:pt x="21039" y="51113"/>
                  <a:pt x="23988" y="50404"/>
                </a:cubicBezTo>
                <a:cubicBezTo>
                  <a:pt x="25445" y="50049"/>
                  <a:pt x="26919" y="49825"/>
                  <a:pt x="28394" y="49695"/>
                </a:cubicBezTo>
                <a:cubicBezTo>
                  <a:pt x="28491" y="49686"/>
                  <a:pt x="28597" y="49683"/>
                  <a:pt x="28711" y="49683"/>
                </a:cubicBezTo>
                <a:cubicBezTo>
                  <a:pt x="29490" y="49683"/>
                  <a:pt x="30616" y="49852"/>
                  <a:pt x="31531" y="49852"/>
                </a:cubicBezTo>
                <a:cubicBezTo>
                  <a:pt x="31996" y="49852"/>
                  <a:pt x="32406" y="49808"/>
                  <a:pt x="32688" y="49676"/>
                </a:cubicBezTo>
                <a:cubicBezTo>
                  <a:pt x="38045" y="50105"/>
                  <a:pt x="43104" y="52252"/>
                  <a:pt x="48201" y="53932"/>
                </a:cubicBezTo>
                <a:cubicBezTo>
                  <a:pt x="51805" y="55129"/>
                  <a:pt x="55613" y="56113"/>
                  <a:pt x="59370" y="56113"/>
                </a:cubicBezTo>
                <a:cubicBezTo>
                  <a:pt x="60945" y="56113"/>
                  <a:pt x="62511" y="55940"/>
                  <a:pt x="64050" y="55538"/>
                </a:cubicBezTo>
                <a:cubicBezTo>
                  <a:pt x="72376" y="53353"/>
                  <a:pt x="77733" y="45102"/>
                  <a:pt x="85630" y="41686"/>
                </a:cubicBezTo>
                <a:cubicBezTo>
                  <a:pt x="88542" y="40417"/>
                  <a:pt x="92014" y="39651"/>
                  <a:pt x="93732" y="36982"/>
                </a:cubicBezTo>
                <a:cubicBezTo>
                  <a:pt x="95841" y="33715"/>
                  <a:pt x="94217" y="29403"/>
                  <a:pt x="92574" y="25874"/>
                </a:cubicBezTo>
                <a:cubicBezTo>
                  <a:pt x="90334" y="21114"/>
                  <a:pt x="88094" y="16354"/>
                  <a:pt x="85873" y="11593"/>
                </a:cubicBezTo>
                <a:cubicBezTo>
                  <a:pt x="84137" y="7916"/>
                  <a:pt x="82382" y="4033"/>
                  <a:pt x="82662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1" name="Рисунок 10" descr="Изображение выглядит как текст, черный&#10;&#10;Автоматически созданное описание">
            <a:extLst>
              <a:ext uri="{FF2B5EF4-FFF2-40B4-BE49-F238E27FC236}">
                <a16:creationId xmlns:a16="http://schemas.microsoft.com/office/drawing/2014/main" id="{D4FF6E89-001F-F190-2C7C-AE4E6DC3F544}"/>
              </a:ext>
            </a:extLst>
          </p:cNvPr>
          <p:cNvPicPr>
            <a:picLocks noGrp="1" noChangeAspect="1"/>
          </p:cNvPicPr>
          <p:nvPr>
            <p:ph type="pic" idx="2"/>
          </p:nvPr>
        </p:nvPicPr>
        <p:blipFill>
          <a:blip r:embed="rId3"/>
          <a:srcRect t="7791" b="7791"/>
          <a:stretch>
            <a:fillRect/>
          </a:stretch>
        </p:blipFill>
        <p:spPr>
          <a:xfrm>
            <a:off x="5645575" y="753104"/>
            <a:ext cx="3189084" cy="3446096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8" grpId="0"/>
      <p:bldP spid="419" grpId="0" build="p"/>
      <p:bldP spid="42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>
            <a:extLst>
              <a:ext uri="{FF2B5EF4-FFF2-40B4-BE49-F238E27FC236}">
                <a16:creationId xmlns:a16="http://schemas.microsoft.com/office/drawing/2014/main" id="{D35E3AA2-BDA2-F513-E90C-FFDB18B537D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469858" y="570520"/>
            <a:ext cx="5674142" cy="4572979"/>
          </a:xfrm>
        </p:spPr>
        <p:txBody>
          <a:bodyPr/>
          <a:lstStyle/>
          <a:p>
            <a:pPr marL="152400" indent="0" algn="just">
              <a:buNone/>
            </a:pPr>
            <a:r>
              <a:rPr lang="ru-RU" sz="1600" dirty="0"/>
              <a:t>	Дворяне получили право создавать свои общества, то есть Дворянские собрания. Эти собрания обладали имущественными правами. Имели собрания и политические права: например, подавать свои «</a:t>
            </a:r>
            <a:r>
              <a:rPr lang="ru-RU" sz="1600" dirty="0" err="1"/>
              <a:t>прожэкты</a:t>
            </a:r>
            <a:r>
              <a:rPr lang="ru-RU" sz="1600" dirty="0"/>
              <a:t>» императору. В состав собрания входили </a:t>
            </a:r>
            <a:r>
              <a:rPr lang="ru-RU" sz="1600" i="1" dirty="0"/>
              <a:t>все</a:t>
            </a:r>
            <a:r>
              <a:rPr lang="ru-RU" sz="1600" dirty="0"/>
              <a:t> дворяне, имевшие имения в данной губернии. Управлял дворянским самоуправлением губернский предводитель дворянства. Кандидатура последнего утверждалась губернатором. Собрание избирало также заседателей в сословные суды и полицейских должностных лиц. Устранялись от выборов дворяне, не имевшие земель и не достигшие 25-летнего возраста. Ограничивались при выборе права́ дворян, не служивших и не имеющих офицерских чинов. Опороченных судом исключали из состава собрания.</a:t>
            </a:r>
          </a:p>
        </p:txBody>
      </p:sp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FFFA91F8-D94F-BC59-1349-BEB8286711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0186" y="54884"/>
            <a:ext cx="7712700" cy="615600"/>
          </a:xfrm>
        </p:spPr>
        <p:txBody>
          <a:bodyPr/>
          <a:lstStyle/>
          <a:p>
            <a:r>
              <a:rPr lang="ru-RU" dirty="0"/>
              <a:t>Жалованная грамота дворянству 1785г</a:t>
            </a:r>
          </a:p>
        </p:txBody>
      </p:sp>
      <p:pic>
        <p:nvPicPr>
          <p:cNvPr id="5" name="Рисунок 4" descr="Изображение выглядит как карта&#10;&#10;Автоматически созданное описание">
            <a:extLst>
              <a:ext uri="{FF2B5EF4-FFF2-40B4-BE49-F238E27FC236}">
                <a16:creationId xmlns:a16="http://schemas.microsoft.com/office/drawing/2014/main" id="{8F8FEBE7-7E21-75F7-AA90-8DC2E934327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9293" y="670484"/>
            <a:ext cx="3225801" cy="4382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9364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>
            <a:extLst>
              <a:ext uri="{FF2B5EF4-FFF2-40B4-BE49-F238E27FC236}">
                <a16:creationId xmlns:a16="http://schemas.microsoft.com/office/drawing/2014/main" id="{4339AF00-79D2-4FAF-82A3-5A3E253E233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0" y="916501"/>
            <a:ext cx="5500914" cy="3626469"/>
          </a:xfrm>
        </p:spPr>
        <p:txBody>
          <a:bodyPr/>
          <a:lstStyle/>
          <a:p>
            <a:pPr marL="152400" indent="0">
              <a:buNone/>
            </a:pPr>
            <a:r>
              <a:rPr lang="ru-RU" sz="1800" dirty="0"/>
              <a:t>	Грамота определила новые выборные городские учреждения, несколько расширив круг избирателей. Горожане были поделены на шесть разрядов по имущественным и социальным признакам: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1800" b="1" dirty="0"/>
              <a:t>«настоящие городские обыватели» </a:t>
            </a:r>
            <a:r>
              <a:rPr lang="ru-RU" sz="1800" dirty="0"/>
              <a:t>— владельцы недвижимости из дворян, чиновников, духовенства;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1800" b="1" dirty="0"/>
              <a:t>купцы трёх гильдий</a:t>
            </a:r>
            <a:r>
              <a:rPr lang="ru-RU" sz="1800" dirty="0"/>
              <a:t>;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1800" b="1" dirty="0"/>
              <a:t>ремесленники</a:t>
            </a:r>
            <a:r>
              <a:rPr lang="ru-RU" sz="1800" dirty="0"/>
              <a:t>, записанные в цехи;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1800" b="1" dirty="0"/>
              <a:t>иностранцы и иногородние</a:t>
            </a:r>
            <a:r>
              <a:rPr lang="ru-RU" sz="1800" dirty="0"/>
              <a:t>;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1800" b="1" dirty="0"/>
              <a:t>именитые граждане</a:t>
            </a:r>
            <a:r>
              <a:rPr lang="ru-RU" sz="1800" dirty="0"/>
              <a:t>;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1800" b="1" dirty="0"/>
              <a:t>посадские люди </a:t>
            </a:r>
            <a:r>
              <a:rPr lang="ru-RU" sz="1800" dirty="0"/>
              <a:t>— все прочие граждане, кормящиеся в городе промыслами или рукоделием.</a:t>
            </a:r>
          </a:p>
          <a:p>
            <a:pPr marL="152400" indent="0">
              <a:buNone/>
            </a:pPr>
            <a:endParaRPr lang="ru-RU" sz="1800" dirty="0"/>
          </a:p>
        </p:txBody>
      </p:sp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A8DC6DCC-F577-C459-DC07-A92EDEE664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81707" y="130425"/>
            <a:ext cx="7712700" cy="615600"/>
          </a:xfrm>
        </p:spPr>
        <p:txBody>
          <a:bodyPr/>
          <a:lstStyle/>
          <a:p>
            <a:r>
              <a:rPr lang="ru-RU" dirty="0"/>
              <a:t>Жалованная грамота городам 1785г</a:t>
            </a:r>
          </a:p>
        </p:txBody>
      </p:sp>
      <p:sp>
        <p:nvSpPr>
          <p:cNvPr id="4" name="Текст 1">
            <a:extLst>
              <a:ext uri="{FF2B5EF4-FFF2-40B4-BE49-F238E27FC236}">
                <a16:creationId xmlns:a16="http://schemas.microsoft.com/office/drawing/2014/main" id="{083618DE-7A34-2027-83C8-36168F4066D6}"/>
              </a:ext>
            </a:extLst>
          </p:cNvPr>
          <p:cNvSpPr txBox="1">
            <a:spLocks/>
          </p:cNvSpPr>
          <p:nvPr/>
        </p:nvSpPr>
        <p:spPr>
          <a:xfrm>
            <a:off x="3643086" y="907783"/>
            <a:ext cx="5500914" cy="36264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Didact Gothic"/>
              <a:buChar char="●"/>
              <a:defRPr sz="1400" b="0" i="0" u="none" strike="noStrike" cap="none">
                <a:solidFill>
                  <a:schemeClr val="accent2"/>
                </a:solidFill>
                <a:latin typeface="Didact Gothic"/>
                <a:ea typeface="Didact Gothic"/>
                <a:cs typeface="Didact Gothic"/>
                <a:sym typeface="Didact Gothic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400"/>
              <a:buFont typeface="Montserrat"/>
              <a:buChar char="○"/>
              <a:defRPr sz="1200" b="0" i="0" u="none" strike="noStrike" cap="none">
                <a:solidFill>
                  <a:schemeClr val="accent2"/>
                </a:solidFill>
                <a:latin typeface="Didact Gothic"/>
                <a:ea typeface="Didact Gothic"/>
                <a:cs typeface="Didact Gothic"/>
                <a:sym typeface="Didact Gothic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400"/>
              <a:buFont typeface="Montserrat"/>
              <a:buChar char="■"/>
              <a:defRPr sz="1200" b="0" i="0" u="none" strike="noStrike" cap="none">
                <a:solidFill>
                  <a:schemeClr val="accent2"/>
                </a:solidFill>
                <a:latin typeface="Didact Gothic"/>
                <a:ea typeface="Didact Gothic"/>
                <a:cs typeface="Didact Gothic"/>
                <a:sym typeface="Didact Gothic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400"/>
              <a:buFont typeface="Montserrat"/>
              <a:buChar char="●"/>
              <a:defRPr sz="1200" b="0" i="0" u="none" strike="noStrike" cap="none">
                <a:solidFill>
                  <a:schemeClr val="accent2"/>
                </a:solidFill>
                <a:latin typeface="Didact Gothic"/>
                <a:ea typeface="Didact Gothic"/>
                <a:cs typeface="Didact Gothic"/>
                <a:sym typeface="Didact Gothic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400"/>
              <a:buFont typeface="Montserrat"/>
              <a:buChar char="○"/>
              <a:defRPr sz="1200" b="0" i="0" u="none" strike="noStrike" cap="none">
                <a:solidFill>
                  <a:schemeClr val="accent2"/>
                </a:solidFill>
                <a:latin typeface="Didact Gothic"/>
                <a:ea typeface="Didact Gothic"/>
                <a:cs typeface="Didact Gothic"/>
                <a:sym typeface="Didact Gothic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400"/>
              <a:buFont typeface="Montserrat"/>
              <a:buChar char="■"/>
              <a:defRPr sz="1200" b="0" i="0" u="none" strike="noStrike" cap="none">
                <a:solidFill>
                  <a:schemeClr val="accent2"/>
                </a:solidFill>
                <a:latin typeface="Didact Gothic"/>
                <a:ea typeface="Didact Gothic"/>
                <a:cs typeface="Didact Gothic"/>
                <a:sym typeface="Didact Gothic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400"/>
              <a:buFont typeface="Montserrat"/>
              <a:buChar char="●"/>
              <a:defRPr sz="1200" b="0" i="0" u="none" strike="noStrike" cap="none">
                <a:solidFill>
                  <a:schemeClr val="accent2"/>
                </a:solidFill>
                <a:latin typeface="Didact Gothic"/>
                <a:ea typeface="Didact Gothic"/>
                <a:cs typeface="Didact Gothic"/>
                <a:sym typeface="Didact Gothic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400"/>
              <a:buFont typeface="Montserrat"/>
              <a:buChar char="○"/>
              <a:defRPr sz="1200" b="0" i="0" u="none" strike="noStrike" cap="none">
                <a:solidFill>
                  <a:schemeClr val="accent2"/>
                </a:solidFill>
                <a:latin typeface="Didact Gothic"/>
                <a:ea typeface="Didact Gothic"/>
                <a:cs typeface="Didact Gothic"/>
                <a:sym typeface="Didact Gothic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400"/>
              <a:buFont typeface="Montserrat"/>
              <a:buChar char="■"/>
              <a:defRPr sz="1200" b="0" i="0" u="none" strike="noStrike" cap="none">
                <a:solidFill>
                  <a:schemeClr val="accent2"/>
                </a:solidFill>
                <a:latin typeface="Didact Gothic"/>
                <a:ea typeface="Didact Gothic"/>
                <a:cs typeface="Didact Gothic"/>
                <a:sym typeface="Didact Gothic"/>
              </a:defRPr>
            </a:lvl9pPr>
          </a:lstStyle>
          <a:p>
            <a:pPr marL="152400" indent="0" algn="just">
              <a:buNone/>
            </a:pPr>
            <a:r>
              <a:rPr lang="ru-RU" sz="1800" dirty="0"/>
              <a:t>	Фактически Жалованная грамота городам зафиксировала два сословия — </a:t>
            </a:r>
            <a:r>
              <a:rPr lang="ru-RU" sz="1800" b="1" dirty="0"/>
              <a:t>купечество и мещанство</a:t>
            </a:r>
            <a:r>
              <a:rPr lang="ru-RU" sz="1800" dirty="0"/>
              <a:t>. Эти разряды получили основы самоуправления. В соответствии с Грамотой в городах раз в три года созывалось </a:t>
            </a:r>
            <a:r>
              <a:rPr lang="ru-RU" sz="1800" b="1" dirty="0"/>
              <a:t>собрание «градского общества</a:t>
            </a:r>
            <a:r>
              <a:rPr lang="ru-RU" sz="1800" dirty="0"/>
              <a:t>», в которое входили лишь наиболее состоятельные горожане. Постоянно действующим городским органом была </a:t>
            </a:r>
            <a:r>
              <a:rPr lang="ru-RU" sz="1800" b="1" dirty="0"/>
              <a:t>«общая градская дума», </a:t>
            </a:r>
            <a:r>
              <a:rPr lang="ru-RU" sz="1800" dirty="0"/>
              <a:t>состоящая из городского головы и шести гласных. Судебными выборными учреждениями в городах являлись </a:t>
            </a:r>
            <a:r>
              <a:rPr lang="ru-RU" sz="1800" b="1" dirty="0"/>
              <a:t>городовые магистраты </a:t>
            </a:r>
            <a:r>
              <a:rPr lang="ru-RU" sz="1800" dirty="0"/>
              <a:t>— органы сословного городского самоуправления, отдельно избирались суды для дворян и для городского населения.</a:t>
            </a:r>
          </a:p>
        </p:txBody>
      </p:sp>
    </p:spTree>
    <p:extLst>
      <p:ext uri="{BB962C8B-B14F-4D97-AF65-F5344CB8AC3E}">
        <p14:creationId xmlns:p14="http://schemas.microsoft.com/office/powerpoint/2010/main" val="1872090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0"/>
                            </p:stCondLst>
                            <p:childTnLst>
                              <p:par>
                                <p:cTn id="4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6000"/>
                            </p:stCondLst>
                            <p:childTnLst>
                              <p:par>
                                <p:cTn id="4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"/>
                            </p:stCondLst>
                            <p:childTnLst>
                              <p:par>
                                <p:cTn id="7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  <p:bldP spid="2" grpId="1" uiExpand="1" build="p"/>
      <p:bldP spid="3" grpId="0"/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>
            <a:extLst>
              <a:ext uri="{FF2B5EF4-FFF2-40B4-BE49-F238E27FC236}">
                <a16:creationId xmlns:a16="http://schemas.microsoft.com/office/drawing/2014/main" id="{2D0C41A3-262C-255F-6857-066B70A13BF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0" y="686850"/>
            <a:ext cx="4418100" cy="1884900"/>
          </a:xfrm>
        </p:spPr>
        <p:txBody>
          <a:bodyPr/>
          <a:lstStyle/>
          <a:p>
            <a:pPr marL="152400" indent="0" algn="just">
              <a:buNone/>
            </a:pPr>
            <a:r>
              <a:rPr lang="ru-RU" sz="1800" dirty="0"/>
              <a:t>	Реформа создала систему бессословного среднего образования. В губернских городах открылись главные народные училища (4 года), а в уездных – малое (2 года).</a:t>
            </a:r>
          </a:p>
          <a:p>
            <a:pPr marL="152400" indent="0" algn="just">
              <a:buNone/>
            </a:pPr>
            <a:r>
              <a:rPr lang="ru-RU" sz="1800" dirty="0"/>
              <a:t>	Обучение стало похоже на то, что мы имеем сейчас: появились классы по возрастам, уроки, учебники, и даже школьная доска. </a:t>
            </a:r>
          </a:p>
        </p:txBody>
      </p:sp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86A6ABA1-ADF2-BFF8-9652-3717A5597C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99845" y="0"/>
            <a:ext cx="7712700" cy="615600"/>
          </a:xfrm>
        </p:spPr>
        <p:txBody>
          <a:bodyPr/>
          <a:lstStyle/>
          <a:p>
            <a:r>
              <a:rPr lang="ru-RU" dirty="0"/>
              <a:t>Школьная реформа 1786г</a:t>
            </a:r>
          </a:p>
        </p:txBody>
      </p:sp>
      <p:pic>
        <p:nvPicPr>
          <p:cNvPr id="5" name="Рисунок 4" descr="Изображение выглядит как текст, доска объявлений&#10;&#10;Автоматически созданное описание">
            <a:extLst>
              <a:ext uri="{FF2B5EF4-FFF2-40B4-BE49-F238E27FC236}">
                <a16:creationId xmlns:a16="http://schemas.microsoft.com/office/drawing/2014/main" id="{50B0E37A-AE53-FEB2-C2B9-AF24535B5FC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08895" y="1285875"/>
            <a:ext cx="3857625" cy="257175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EBCA5F88-D21F-7C44-A5D0-AC743946779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8124"/>
          <a:stretch/>
        </p:blipFill>
        <p:spPr>
          <a:xfrm flipH="1">
            <a:off x="1615504" y="1770104"/>
            <a:ext cx="6614096" cy="33733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3718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Изображение выглядит как текст, трава, внешний, здание&#10;&#10;Автоматически созданное описание">
            <a:extLst>
              <a:ext uri="{FF2B5EF4-FFF2-40B4-BE49-F238E27FC236}">
                <a16:creationId xmlns:a16="http://schemas.microsoft.com/office/drawing/2014/main" id="{6690612A-98C1-7DCB-93E3-C900AE75AF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3763537" cy="2571750"/>
          </a:xfrm>
          <a:prstGeom prst="rect">
            <a:avLst/>
          </a:prstGeom>
        </p:spPr>
      </p:pic>
      <p:pic>
        <p:nvPicPr>
          <p:cNvPr id="7" name="Рисунок 6" descr="Изображение выглядит как дерево, внешний, здание, правительственное здание&#10;&#10;Автоматически созданное описание">
            <a:extLst>
              <a:ext uri="{FF2B5EF4-FFF2-40B4-BE49-F238E27FC236}">
                <a16:creationId xmlns:a16="http://schemas.microsoft.com/office/drawing/2014/main" id="{070BA50F-337F-6503-59AA-FF0100C7CF2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00137" y="0"/>
            <a:ext cx="4643863" cy="2608545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5ED43597-0696-36B9-E7C0-EED3677C1AB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18124"/>
          <a:stretch/>
        </p:blipFill>
        <p:spPr>
          <a:xfrm flipH="1">
            <a:off x="824789" y="1770104"/>
            <a:ext cx="6614096" cy="337339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0305D224-6EF1-52B6-7B75-260347710318}"/>
              </a:ext>
            </a:extLst>
          </p:cNvPr>
          <p:cNvSpPr txBox="1"/>
          <p:nvPr/>
        </p:nvSpPr>
        <p:spPr>
          <a:xfrm>
            <a:off x="669073" y="3334405"/>
            <a:ext cx="184056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Смольный институт</a:t>
            </a:r>
            <a:br>
              <a:rPr lang="ru-RU" dirty="0"/>
            </a:br>
            <a:r>
              <a:rPr lang="ru-RU" dirty="0"/>
              <a:t>благородных девиц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A189A99-74B5-CFDB-0A81-2E39D73B4A9A}"/>
              </a:ext>
            </a:extLst>
          </p:cNvPr>
          <p:cNvSpPr txBox="1"/>
          <p:nvPr/>
        </p:nvSpPr>
        <p:spPr>
          <a:xfrm>
            <a:off x="5369548" y="2727867"/>
            <a:ext cx="217880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Коммерческое училище</a:t>
            </a:r>
          </a:p>
        </p:txBody>
      </p:sp>
    </p:spTree>
    <p:extLst>
      <p:ext uri="{BB962C8B-B14F-4D97-AF65-F5344CB8AC3E}">
        <p14:creationId xmlns:p14="http://schemas.microsoft.com/office/powerpoint/2010/main" val="325237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E10F690A-C995-357C-AD57-9AD9E1DD95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0841" y="-121097"/>
            <a:ext cx="7712700" cy="615600"/>
          </a:xfrm>
        </p:spPr>
        <p:txBody>
          <a:bodyPr/>
          <a:lstStyle/>
          <a:p>
            <a:pPr algn="ctr"/>
            <a:r>
              <a:rPr lang="ru-RU" dirty="0"/>
              <a:t>1773г – издание закона о веротерпимости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29B1397-4FCB-6702-7B43-0E8AFF74B88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262" t="10864" r="19263" b="4720"/>
          <a:stretch/>
        </p:blipFill>
        <p:spPr>
          <a:xfrm flipH="1">
            <a:off x="0" y="200722"/>
            <a:ext cx="3548856" cy="4947571"/>
          </a:xfrm>
          <a:prstGeom prst="rect">
            <a:avLst/>
          </a:prstGeom>
        </p:spPr>
      </p:pic>
      <p:pic>
        <p:nvPicPr>
          <p:cNvPr id="6" name="Рисунок 5" descr="Изображение выглядит как небо, здание, внешний, дом&#10;&#10;Автоматически созданное описание">
            <a:extLst>
              <a:ext uri="{FF2B5EF4-FFF2-40B4-BE49-F238E27FC236}">
                <a16:creationId xmlns:a16="http://schemas.microsoft.com/office/drawing/2014/main" id="{77F08B27-F179-DB16-1E79-8AA9860B921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3375" b="96000" l="4750" r="98375">
                        <a14:foregroundMark x1="12500" y1="69625" x2="34125" y2="73250"/>
                        <a14:foregroundMark x1="4750" y1="89125" x2="45875" y2="86750"/>
                        <a14:foregroundMark x1="83125" y1="91750" x2="92500" y2="91125"/>
                        <a14:foregroundMark x1="92500" y1="91125" x2="98375" y2="81500"/>
                        <a14:foregroundMark x1="98375" y1="81500" x2="93375" y2="74750"/>
                        <a14:foregroundMark x1="71000" y1="89500" x2="60250" y2="87125"/>
                        <a14:foregroundMark x1="51250" y1="11750" x2="51250" y2="11750"/>
                        <a14:foregroundMark x1="46125" y1="31500" x2="50375" y2="31125"/>
                        <a14:foregroundMark x1="57375" y1="32375" x2="56000" y2="30875"/>
                        <a14:foregroundMark x1="46875" y1="28125" x2="47250" y2="26750"/>
                        <a14:foregroundMark x1="51500" y1="10250" x2="51500" y2="10250"/>
                        <a14:foregroundMark x1="51500" y1="8000" x2="51500" y2="8000"/>
                        <a14:foregroundMark x1="51500" y1="5625" x2="51500" y2="5625"/>
                        <a14:foregroundMark x1="51875" y1="4625" x2="51875" y2="4625"/>
                        <a14:foregroundMark x1="51500" y1="3875" x2="51500" y2="3875"/>
                        <a14:foregroundMark x1="51500" y1="3375" x2="51500" y2="5250"/>
                        <a14:foregroundMark x1="51500" y1="7000" x2="51500" y2="17625"/>
                        <a14:foregroundMark x1="45125" y1="93250" x2="33250" y2="93625"/>
                        <a14:foregroundMark x1="33250" y1="93625" x2="57750" y2="96000"/>
                        <a14:foregroundMark x1="57750" y1="96000" x2="71750" y2="95375"/>
                        <a14:foregroundMark x1="45125" y1="84875" x2="56625" y2="85250"/>
                        <a14:foregroundMark x1="56625" y1="85250" x2="58250" y2="8625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512744" y="1761892"/>
            <a:ext cx="3631255" cy="3631255"/>
          </a:xfrm>
          <a:prstGeom prst="rect">
            <a:avLst/>
          </a:prstGeom>
        </p:spPr>
      </p:pic>
      <p:sp>
        <p:nvSpPr>
          <p:cNvPr id="7" name="Текст 1">
            <a:extLst>
              <a:ext uri="{FF2B5EF4-FFF2-40B4-BE49-F238E27FC236}">
                <a16:creationId xmlns:a16="http://schemas.microsoft.com/office/drawing/2014/main" id="{5AEA5912-ABA2-9C00-2FC7-C4999F8C56F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695410" y="1472392"/>
            <a:ext cx="4418100" cy="1884900"/>
          </a:xfrm>
        </p:spPr>
        <p:txBody>
          <a:bodyPr/>
          <a:lstStyle/>
          <a:p>
            <a:pPr marL="152400" indent="0" algn="ctr">
              <a:buNone/>
            </a:pPr>
            <a:r>
              <a:rPr lang="ru-RU" sz="1800" dirty="0"/>
              <a:t>	Мусульманам разрешили строить мечети.</a:t>
            </a:r>
          </a:p>
        </p:txBody>
      </p:sp>
    </p:spTree>
    <p:extLst>
      <p:ext uri="{BB962C8B-B14F-4D97-AF65-F5344CB8AC3E}">
        <p14:creationId xmlns:p14="http://schemas.microsoft.com/office/powerpoint/2010/main" val="34421582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5EA6F6B0-3DA3-0C58-DCE7-1A00C9047D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24924" y="0"/>
            <a:ext cx="7712700" cy="615600"/>
          </a:xfrm>
        </p:spPr>
        <p:txBody>
          <a:bodyPr/>
          <a:lstStyle/>
          <a:p>
            <a:r>
              <a:rPr lang="ru-RU" dirty="0"/>
              <a:t>Правда или ложь?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9DE5A286-5672-3353-4544-655E3C3665CC}"/>
              </a:ext>
            </a:extLst>
          </p:cNvPr>
          <p:cNvSpPr/>
          <p:nvPr/>
        </p:nvSpPr>
        <p:spPr>
          <a:xfrm>
            <a:off x="577516" y="1046747"/>
            <a:ext cx="2147408" cy="79408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bg1">
                    <a:lumMod val="10000"/>
                  </a:schemeClr>
                </a:solidFill>
              </a:rPr>
              <a:t>Настоящее имя Екатерины </a:t>
            </a:r>
            <a:r>
              <a:rPr lang="en-US" dirty="0">
                <a:solidFill>
                  <a:schemeClr val="bg1">
                    <a:lumMod val="10000"/>
                  </a:schemeClr>
                </a:solidFill>
              </a:rPr>
              <a:t>II</a:t>
            </a:r>
            <a:r>
              <a:rPr lang="ru-RU" dirty="0">
                <a:solidFill>
                  <a:schemeClr val="bg1">
                    <a:lumMod val="10000"/>
                  </a:schemeClr>
                </a:solidFill>
              </a:rPr>
              <a:t> – Марта Скавронская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D985C9ED-8D54-FB28-5806-D3A483377B30}"/>
              </a:ext>
            </a:extLst>
          </p:cNvPr>
          <p:cNvSpPr/>
          <p:nvPr/>
        </p:nvSpPr>
        <p:spPr>
          <a:xfrm>
            <a:off x="2724924" y="1046747"/>
            <a:ext cx="1413939" cy="2141621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bg1">
                    <a:lumMod val="10000"/>
                  </a:schemeClr>
                </a:solidFill>
              </a:rPr>
              <a:t>Екатерина </a:t>
            </a:r>
            <a:r>
              <a:rPr lang="en-US" dirty="0">
                <a:solidFill>
                  <a:schemeClr val="bg1">
                    <a:lumMod val="10000"/>
                  </a:schemeClr>
                </a:solidFill>
              </a:rPr>
              <a:t>II</a:t>
            </a:r>
            <a:r>
              <a:rPr lang="ru-RU" dirty="0">
                <a:solidFill>
                  <a:schemeClr val="bg1">
                    <a:lumMod val="10000"/>
                  </a:schemeClr>
                </a:solidFill>
              </a:rPr>
              <a:t> правила 39 лет</a:t>
            </a:r>
            <a:r>
              <a:rPr lang="en-US" dirty="0">
                <a:solidFill>
                  <a:schemeClr val="bg1">
                    <a:lumMod val="10000"/>
                  </a:schemeClr>
                </a:solidFill>
              </a:rPr>
              <a:t> </a:t>
            </a:r>
            <a:endParaRPr lang="ru-RU" dirty="0">
              <a:solidFill>
                <a:schemeClr val="bg1">
                  <a:lumMod val="10000"/>
                </a:schemeClr>
              </a:solidFill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455462D1-CAAE-7F39-3808-3569B1F3224D}"/>
              </a:ext>
            </a:extLst>
          </p:cNvPr>
          <p:cNvSpPr/>
          <p:nvPr/>
        </p:nvSpPr>
        <p:spPr>
          <a:xfrm>
            <a:off x="577516" y="1840832"/>
            <a:ext cx="2147408" cy="105877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bg1">
                    <a:lumMod val="10000"/>
                  </a:schemeClr>
                </a:solidFill>
              </a:rPr>
              <a:t>Екатерина </a:t>
            </a:r>
            <a:r>
              <a:rPr lang="en-US" dirty="0">
                <a:solidFill>
                  <a:schemeClr val="bg1">
                    <a:lumMod val="10000"/>
                  </a:schemeClr>
                </a:solidFill>
              </a:rPr>
              <a:t>II </a:t>
            </a:r>
            <a:r>
              <a:rPr lang="ru-RU" dirty="0">
                <a:solidFill>
                  <a:schemeClr val="bg1">
                    <a:lumMod val="10000"/>
                  </a:schemeClr>
                </a:solidFill>
              </a:rPr>
              <a:t>пришла к власти в 1762г в результате дворцового переворота</a:t>
            </a:r>
            <a:r>
              <a:rPr lang="en-US" dirty="0">
                <a:solidFill>
                  <a:schemeClr val="bg1">
                    <a:lumMod val="10000"/>
                  </a:schemeClr>
                </a:solidFill>
              </a:rPr>
              <a:t>.</a:t>
            </a:r>
            <a:endParaRPr lang="ru-RU" dirty="0">
              <a:solidFill>
                <a:schemeClr val="bg1">
                  <a:lumMod val="10000"/>
                </a:schemeClr>
              </a:solidFill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8E34C77C-A17D-E642-A48F-554F886EE18D}"/>
              </a:ext>
            </a:extLst>
          </p:cNvPr>
          <p:cNvSpPr/>
          <p:nvPr/>
        </p:nvSpPr>
        <p:spPr>
          <a:xfrm>
            <a:off x="577516" y="2899611"/>
            <a:ext cx="2147408" cy="108284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bg1">
                    <a:lumMod val="10000"/>
                  </a:schemeClr>
                </a:solidFill>
              </a:rPr>
              <a:t>Мужем Екатерины </a:t>
            </a:r>
            <a:r>
              <a:rPr lang="en-US" dirty="0">
                <a:solidFill>
                  <a:schemeClr val="bg1">
                    <a:lumMod val="10000"/>
                  </a:schemeClr>
                </a:solidFill>
              </a:rPr>
              <a:t>II</a:t>
            </a:r>
            <a:r>
              <a:rPr lang="ru-RU" dirty="0">
                <a:solidFill>
                  <a:schemeClr val="bg1">
                    <a:lumMod val="10000"/>
                  </a:schemeClr>
                </a:solidFill>
              </a:rPr>
              <a:t> был Петр </a:t>
            </a:r>
            <a:r>
              <a:rPr lang="en-US" dirty="0">
                <a:solidFill>
                  <a:schemeClr val="bg1">
                    <a:lumMod val="10000"/>
                  </a:schemeClr>
                </a:solidFill>
              </a:rPr>
              <a:t>III</a:t>
            </a:r>
            <a:r>
              <a:rPr lang="ru-RU" dirty="0">
                <a:solidFill>
                  <a:schemeClr val="bg1">
                    <a:lumMod val="10000"/>
                  </a:schemeClr>
                </a:solidFill>
              </a:rPr>
              <a:t> Федорович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F2DD91F8-6E2D-06B3-93FB-ABA0CBC7CA0B}"/>
              </a:ext>
            </a:extLst>
          </p:cNvPr>
          <p:cNvSpPr/>
          <p:nvPr/>
        </p:nvSpPr>
        <p:spPr>
          <a:xfrm>
            <a:off x="2724924" y="3188368"/>
            <a:ext cx="3411181" cy="79408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bg1">
                    <a:lumMod val="10000"/>
                  </a:schemeClr>
                </a:solidFill>
              </a:rPr>
              <a:t>Екатерина </a:t>
            </a:r>
            <a:r>
              <a:rPr lang="en-US" dirty="0">
                <a:solidFill>
                  <a:schemeClr val="bg1">
                    <a:lumMod val="10000"/>
                  </a:schemeClr>
                </a:solidFill>
              </a:rPr>
              <a:t>II</a:t>
            </a:r>
            <a:r>
              <a:rPr lang="ru-RU" dirty="0">
                <a:solidFill>
                  <a:schemeClr val="bg1">
                    <a:lumMod val="10000"/>
                  </a:schemeClr>
                </a:solidFill>
              </a:rPr>
              <a:t> родила трех сыновей – Александра, Константина и Николая </a:t>
            </a: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0F093527-E162-2DC8-AAF9-B1DD09A63A18}"/>
              </a:ext>
            </a:extLst>
          </p:cNvPr>
          <p:cNvSpPr/>
          <p:nvPr/>
        </p:nvSpPr>
        <p:spPr>
          <a:xfrm>
            <a:off x="4138863" y="1046747"/>
            <a:ext cx="3958390" cy="6156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bg1">
                    <a:lumMod val="10000"/>
                  </a:schemeClr>
                </a:solidFill>
              </a:rPr>
              <a:t>Екатерина происходила из знатного, но не богатого рода</a:t>
            </a: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144245CD-F707-1DB0-601B-04679F8387EA}"/>
              </a:ext>
            </a:extLst>
          </p:cNvPr>
          <p:cNvSpPr/>
          <p:nvPr/>
        </p:nvSpPr>
        <p:spPr>
          <a:xfrm>
            <a:off x="4138863" y="1662347"/>
            <a:ext cx="1413939" cy="1526021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bg1">
                    <a:lumMod val="10000"/>
                  </a:schemeClr>
                </a:solidFill>
              </a:rPr>
              <a:t>Одним из фаворитов Екатерины </a:t>
            </a:r>
            <a:r>
              <a:rPr lang="en-US" dirty="0">
                <a:solidFill>
                  <a:schemeClr val="bg1">
                    <a:lumMod val="10000"/>
                  </a:schemeClr>
                </a:solidFill>
              </a:rPr>
              <a:t>II</a:t>
            </a:r>
            <a:r>
              <a:rPr lang="ru-RU" dirty="0">
                <a:solidFill>
                  <a:schemeClr val="bg1">
                    <a:lumMod val="10000"/>
                  </a:schemeClr>
                </a:solidFill>
              </a:rPr>
              <a:t> был Василий Голицын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9D3A72D-A0A2-860B-7C77-36F412B64DD7}"/>
              </a:ext>
            </a:extLst>
          </p:cNvPr>
          <p:cNvSpPr/>
          <p:nvPr/>
        </p:nvSpPr>
        <p:spPr>
          <a:xfrm>
            <a:off x="5552802" y="1662347"/>
            <a:ext cx="1160819" cy="1526021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bg1">
                    <a:lumMod val="10000"/>
                  </a:schemeClr>
                </a:solidFill>
              </a:rPr>
              <a:t>При Екатерине </a:t>
            </a:r>
            <a:r>
              <a:rPr lang="en-US" dirty="0">
                <a:solidFill>
                  <a:schemeClr val="bg1">
                    <a:lumMod val="10000"/>
                  </a:schemeClr>
                </a:solidFill>
              </a:rPr>
              <a:t>II</a:t>
            </a:r>
            <a:r>
              <a:rPr lang="ru-RU" dirty="0">
                <a:solidFill>
                  <a:schemeClr val="bg1">
                    <a:lumMod val="10000"/>
                  </a:schemeClr>
                </a:solidFill>
              </a:rPr>
              <a:t> велось две Русско-турецких войны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6C642B82-A9A8-71C7-76B1-1EEE0A739E48}"/>
              </a:ext>
            </a:extLst>
          </p:cNvPr>
          <p:cNvSpPr/>
          <p:nvPr/>
        </p:nvSpPr>
        <p:spPr>
          <a:xfrm>
            <a:off x="6136105" y="3188368"/>
            <a:ext cx="1961148" cy="79408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bg1">
                    <a:lumMod val="10000"/>
                  </a:schemeClr>
                </a:solidFill>
              </a:rPr>
              <a:t>Екатерина </a:t>
            </a:r>
            <a:r>
              <a:rPr lang="en-US" dirty="0">
                <a:solidFill>
                  <a:schemeClr val="bg1">
                    <a:lumMod val="10000"/>
                  </a:schemeClr>
                </a:solidFill>
              </a:rPr>
              <a:t>II</a:t>
            </a:r>
            <a:r>
              <a:rPr lang="ru-RU" dirty="0">
                <a:solidFill>
                  <a:schemeClr val="bg1">
                    <a:lumMod val="10000"/>
                  </a:schemeClr>
                </a:solidFill>
              </a:rPr>
              <a:t> была датской принцессой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B973CB77-D5BE-B76D-C6B2-FF361C9E79CA}"/>
              </a:ext>
            </a:extLst>
          </p:cNvPr>
          <p:cNvSpPr/>
          <p:nvPr/>
        </p:nvSpPr>
        <p:spPr>
          <a:xfrm>
            <a:off x="6713621" y="1662347"/>
            <a:ext cx="1383632" cy="1526021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bg1">
                    <a:lumMod val="10000"/>
                  </a:schemeClr>
                </a:solidFill>
              </a:rPr>
              <a:t>Екатерина </a:t>
            </a:r>
            <a:r>
              <a:rPr lang="en-US" dirty="0">
                <a:solidFill>
                  <a:schemeClr val="bg1">
                    <a:lumMod val="10000"/>
                  </a:schemeClr>
                </a:solidFill>
              </a:rPr>
              <a:t>II</a:t>
            </a:r>
            <a:r>
              <a:rPr lang="ru-RU" dirty="0">
                <a:solidFill>
                  <a:schemeClr val="bg1">
                    <a:lumMod val="10000"/>
                  </a:schemeClr>
                </a:solidFill>
              </a:rPr>
              <a:t> была просвещенной императрицей</a:t>
            </a:r>
          </a:p>
        </p:txBody>
      </p:sp>
    </p:spTree>
    <p:extLst>
      <p:ext uri="{BB962C8B-B14F-4D97-AF65-F5344CB8AC3E}">
        <p14:creationId xmlns:p14="http://schemas.microsoft.com/office/powerpoint/2010/main" val="1346395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3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3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3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4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4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22E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4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22E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4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5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22E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5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22E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5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22E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6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22E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6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63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4" fill="hold">
                      <p:stCondLst>
                        <p:cond delay="0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22E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6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22E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6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70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1" fill="hold">
                      <p:stCondLst>
                        <p:cond delay="0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7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22E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22E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">
            <a:extLst>
              <a:ext uri="{FF2B5EF4-FFF2-40B4-BE49-F238E27FC236}">
                <a16:creationId xmlns:a16="http://schemas.microsoft.com/office/drawing/2014/main" id="{0093FB49-DC4C-8860-CE52-96E8F67618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24924" y="0"/>
            <a:ext cx="7712700" cy="615600"/>
          </a:xfrm>
        </p:spPr>
        <p:txBody>
          <a:bodyPr/>
          <a:lstStyle/>
          <a:p>
            <a:r>
              <a:rPr lang="ru-RU" dirty="0">
                <a:solidFill>
                  <a:sysClr val="windowText" lastClr="000000"/>
                </a:solidFill>
              </a:rPr>
              <a:t>Перепутались реформы…</a:t>
            </a:r>
          </a:p>
        </p:txBody>
      </p:sp>
      <p:pic>
        <p:nvPicPr>
          <p:cNvPr id="24" name="Рисунок 23" descr="Изображение выглядит как человек, носит, темный, одет&#10;&#10;Автоматически созданное описание">
            <a:extLst>
              <a:ext uri="{FF2B5EF4-FFF2-40B4-BE49-F238E27FC236}">
                <a16:creationId xmlns:a16="http://schemas.microsoft.com/office/drawing/2014/main" id="{F89BFE34-92AF-7896-84BE-23315F3B46F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3592" b="44818"/>
          <a:stretch/>
        </p:blipFill>
        <p:spPr>
          <a:xfrm>
            <a:off x="5508098" y="1773888"/>
            <a:ext cx="4376129" cy="3369611"/>
          </a:xfrm>
          <a:prstGeom prst="rect">
            <a:avLst/>
          </a:prstGeom>
        </p:spPr>
      </p:pic>
      <p:pic>
        <p:nvPicPr>
          <p:cNvPr id="26" name="Рисунок 25" descr="Изображение выглядит как человек&#10;&#10;Автоматически созданное описание">
            <a:extLst>
              <a:ext uri="{FF2B5EF4-FFF2-40B4-BE49-F238E27FC236}">
                <a16:creationId xmlns:a16="http://schemas.microsoft.com/office/drawing/2014/main" id="{7E31F70A-78CA-9791-57B7-32E33EC4645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306780" y="1973943"/>
            <a:ext cx="3468763" cy="3169557"/>
          </a:xfrm>
          <a:prstGeom prst="rect">
            <a:avLst/>
          </a:prstGeom>
        </p:spPr>
      </p:pic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id="{4E15B364-7814-B3D9-07A9-7BFED7FBAEE7}"/>
              </a:ext>
            </a:extLst>
          </p:cNvPr>
          <p:cNvSpPr/>
          <p:nvPr/>
        </p:nvSpPr>
        <p:spPr>
          <a:xfrm>
            <a:off x="266458" y="886514"/>
            <a:ext cx="2322285" cy="43542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ysClr val="windowText" lastClr="000000"/>
                </a:solidFill>
              </a:rPr>
              <a:t>Губернская реформа</a:t>
            </a:r>
          </a:p>
        </p:txBody>
      </p:sp>
      <p:sp>
        <p:nvSpPr>
          <p:cNvPr id="28" name="Прямоугольник 27">
            <a:extLst>
              <a:ext uri="{FF2B5EF4-FFF2-40B4-BE49-F238E27FC236}">
                <a16:creationId xmlns:a16="http://schemas.microsoft.com/office/drawing/2014/main" id="{6174C9C0-2245-C9B8-ED32-B1B8EF328CC6}"/>
              </a:ext>
            </a:extLst>
          </p:cNvPr>
          <p:cNvSpPr/>
          <p:nvPr/>
        </p:nvSpPr>
        <p:spPr>
          <a:xfrm>
            <a:off x="3575567" y="2465521"/>
            <a:ext cx="2322285" cy="43542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ysClr val="windowText" lastClr="000000"/>
                </a:solidFill>
              </a:rPr>
              <a:t>Табель о рангах</a:t>
            </a:r>
          </a:p>
        </p:txBody>
      </p:sp>
      <p:sp>
        <p:nvSpPr>
          <p:cNvPr id="29" name="Прямоугольник 28">
            <a:extLst>
              <a:ext uri="{FF2B5EF4-FFF2-40B4-BE49-F238E27FC236}">
                <a16:creationId xmlns:a16="http://schemas.microsoft.com/office/drawing/2014/main" id="{3649D6EC-39D9-3819-5E87-E14A065F2A28}"/>
              </a:ext>
            </a:extLst>
          </p:cNvPr>
          <p:cNvSpPr/>
          <p:nvPr/>
        </p:nvSpPr>
        <p:spPr>
          <a:xfrm>
            <a:off x="3575565" y="2490071"/>
            <a:ext cx="2322285" cy="43542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ysClr val="windowText" lastClr="000000"/>
                </a:solidFill>
              </a:rPr>
              <a:t>Жалованная грамота дворянству</a:t>
            </a:r>
          </a:p>
        </p:txBody>
      </p:sp>
      <p:sp>
        <p:nvSpPr>
          <p:cNvPr id="30" name="Прямоугольник 29">
            <a:extLst>
              <a:ext uri="{FF2B5EF4-FFF2-40B4-BE49-F238E27FC236}">
                <a16:creationId xmlns:a16="http://schemas.microsoft.com/office/drawing/2014/main" id="{BDD6663C-4F21-53AB-5506-681A2908945C}"/>
              </a:ext>
            </a:extLst>
          </p:cNvPr>
          <p:cNvSpPr/>
          <p:nvPr/>
        </p:nvSpPr>
        <p:spPr>
          <a:xfrm>
            <a:off x="3575566" y="2477796"/>
            <a:ext cx="2322285" cy="43542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ysClr val="windowText" lastClr="000000"/>
                </a:solidFill>
              </a:rPr>
              <a:t>Введение рекрутской повинности</a:t>
            </a:r>
          </a:p>
        </p:txBody>
      </p:sp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id="{43894C04-AFC3-7F00-88CD-41CD49977800}"/>
              </a:ext>
            </a:extLst>
          </p:cNvPr>
          <p:cNvSpPr/>
          <p:nvPr/>
        </p:nvSpPr>
        <p:spPr>
          <a:xfrm>
            <a:off x="3575563" y="2449028"/>
            <a:ext cx="2322285" cy="43542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ysClr val="windowText" lastClr="000000"/>
                </a:solidFill>
              </a:rPr>
              <a:t>Указ о единонаследии</a:t>
            </a:r>
          </a:p>
        </p:txBody>
      </p:sp>
      <p:sp>
        <p:nvSpPr>
          <p:cNvPr id="32" name="Прямоугольник 31">
            <a:extLst>
              <a:ext uri="{FF2B5EF4-FFF2-40B4-BE49-F238E27FC236}">
                <a16:creationId xmlns:a16="http://schemas.microsoft.com/office/drawing/2014/main" id="{C761B832-AEC8-0CB0-9A37-516C8ECF7EA5}"/>
              </a:ext>
            </a:extLst>
          </p:cNvPr>
          <p:cNvSpPr/>
          <p:nvPr/>
        </p:nvSpPr>
        <p:spPr>
          <a:xfrm>
            <a:off x="3592222" y="2496510"/>
            <a:ext cx="2322285" cy="43542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ysClr val="windowText" lastClr="000000"/>
                </a:solidFill>
              </a:rPr>
              <a:t>Жалованная грамота городам</a:t>
            </a:r>
          </a:p>
        </p:txBody>
      </p:sp>
      <p:sp>
        <p:nvSpPr>
          <p:cNvPr id="33" name="Прямоугольник 32">
            <a:extLst>
              <a:ext uri="{FF2B5EF4-FFF2-40B4-BE49-F238E27FC236}">
                <a16:creationId xmlns:a16="http://schemas.microsoft.com/office/drawing/2014/main" id="{F0B69030-46C6-96C6-7D04-F603737B91F7}"/>
              </a:ext>
            </a:extLst>
          </p:cNvPr>
          <p:cNvSpPr/>
          <p:nvPr/>
        </p:nvSpPr>
        <p:spPr>
          <a:xfrm>
            <a:off x="3575562" y="2455165"/>
            <a:ext cx="2322285" cy="43542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ysClr val="windowText" lastClr="000000"/>
                </a:solidFill>
              </a:rPr>
              <a:t>Указ о бритье бород</a:t>
            </a:r>
          </a:p>
        </p:txBody>
      </p:sp>
      <p:sp>
        <p:nvSpPr>
          <p:cNvPr id="35" name="Прямоугольник 34">
            <a:extLst>
              <a:ext uri="{FF2B5EF4-FFF2-40B4-BE49-F238E27FC236}">
                <a16:creationId xmlns:a16="http://schemas.microsoft.com/office/drawing/2014/main" id="{D1053EEB-6BE2-8D86-1F6D-E8F6DCAE905C}"/>
              </a:ext>
            </a:extLst>
          </p:cNvPr>
          <p:cNvSpPr/>
          <p:nvPr/>
        </p:nvSpPr>
        <p:spPr>
          <a:xfrm>
            <a:off x="3575565" y="2471658"/>
            <a:ext cx="2322285" cy="43542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ysClr val="windowText" lastClr="000000"/>
                </a:solidFill>
              </a:rPr>
              <a:t>Губернская реформа</a:t>
            </a:r>
          </a:p>
        </p:txBody>
      </p:sp>
      <p:sp>
        <p:nvSpPr>
          <p:cNvPr id="36" name="Прямоугольник 35">
            <a:extLst>
              <a:ext uri="{FF2B5EF4-FFF2-40B4-BE49-F238E27FC236}">
                <a16:creationId xmlns:a16="http://schemas.microsoft.com/office/drawing/2014/main" id="{0A136D80-BD0D-8E95-F4FA-141799522A7A}"/>
              </a:ext>
            </a:extLst>
          </p:cNvPr>
          <p:cNvSpPr/>
          <p:nvPr/>
        </p:nvSpPr>
        <p:spPr>
          <a:xfrm>
            <a:off x="3592217" y="2478685"/>
            <a:ext cx="2322285" cy="43542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ysClr val="windowText" lastClr="000000"/>
                </a:solidFill>
              </a:rPr>
              <a:t>Создание народных училищ</a:t>
            </a:r>
          </a:p>
        </p:txBody>
      </p:sp>
      <p:sp>
        <p:nvSpPr>
          <p:cNvPr id="37" name="Прямоугольник 36">
            <a:extLst>
              <a:ext uri="{FF2B5EF4-FFF2-40B4-BE49-F238E27FC236}">
                <a16:creationId xmlns:a16="http://schemas.microsoft.com/office/drawing/2014/main" id="{EA6665B6-B96B-CF79-F685-BF7E32DE9C60}"/>
              </a:ext>
            </a:extLst>
          </p:cNvPr>
          <p:cNvSpPr/>
          <p:nvPr/>
        </p:nvSpPr>
        <p:spPr>
          <a:xfrm>
            <a:off x="3575562" y="2465520"/>
            <a:ext cx="2322285" cy="43542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ysClr val="windowText" lastClr="000000"/>
                </a:solidFill>
              </a:rPr>
              <a:t>Провозглашение веротерпимости</a:t>
            </a:r>
          </a:p>
        </p:txBody>
      </p:sp>
    </p:spTree>
    <p:extLst>
      <p:ext uri="{BB962C8B-B14F-4D97-AF65-F5344CB8AC3E}">
        <p14:creationId xmlns:p14="http://schemas.microsoft.com/office/powerpoint/2010/main" val="3802270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7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4.93827E-6 L -1.94444E-6 -0.09753 C -1.94444E-6 -0.14135 0.09323 -0.19506 0.16927 -0.19506 L 0.33854 -0.19506 " pathEditMode="relative" rAng="0" ptsTypes="AAAA">
                                      <p:cBhvr>
                                        <p:cTn id="6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27" y="-9753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7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4.07407E-6 L -1.94444E-6 -0.16203 C -1.94444E-6 -0.23456 0.09306 -0.32345 0.1691 -0.32345 L 0.33854 -0.32345 " pathEditMode="relative" rAng="0" ptsTypes="AAAA">
                                      <p:cBhvr>
                                        <p:cTn id="13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27" y="-16173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4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3.20988E-6 L -0.3618 -0.19907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090" y="-9969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4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4.93827E-7 L 0.17604 -0.10432 " pathEditMode="relative" rAng="0" ptsTypes="AA">
                                      <p:cBhvr>
                                        <p:cTn id="27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02" y="-5216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1.48148E-6 L 0.12709 0.12778 " pathEditMode="relative" rAng="0" ptsTypes="AA">
                                      <p:cBhvr>
                                        <p:cTn id="37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54" y="6389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3.08642E-6 L 0.08455 0.26636 " pathEditMode="relative" rAng="0" ptsTypes="AA">
                                      <p:cBhvr>
                                        <p:cTn id="44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19" y="13302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64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2.22222E-6 L -0.36371 -0.44321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194" y="-22160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4.07407E-6 L -0.09045 0.41266 " pathEditMode="relative" rAng="0" ptsTypes="AA">
                                      <p:cBhvr>
                                        <p:cTn id="58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531" y="20617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4.93827E-6 L -0.13854 0.13519 " pathEditMode="relative" rAng="0" ptsTypes="AA">
                                      <p:cBhvr>
                                        <p:cTn id="65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27" y="675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8" grpId="0" animBg="1"/>
      <p:bldP spid="29" grpId="0" animBg="1"/>
      <p:bldP spid="29" grpId="1" animBg="1"/>
      <p:bldP spid="30" grpId="0" animBg="1"/>
      <p:bldP spid="30" grpId="1" animBg="1"/>
      <p:bldP spid="31" grpId="0" animBg="1"/>
      <p:bldP spid="31" grpId="1" animBg="1"/>
      <p:bldP spid="32" grpId="0" animBg="1"/>
      <p:bldP spid="32" grpId="1" animBg="1"/>
      <p:bldP spid="33" grpId="0" animBg="1"/>
      <p:bldP spid="33" grpId="1" animBg="1"/>
      <p:bldP spid="35" grpId="0" animBg="1"/>
      <p:bldP spid="35" grpId="1" animBg="1"/>
      <p:bldP spid="36" grpId="0" animBg="1"/>
      <p:bldP spid="36" grpId="1" animBg="1"/>
      <p:bldP spid="37" grpId="0" animBg="1"/>
      <p:bldP spid="37" grpId="1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F11356F-C3B5-7F59-291A-B85EC938CE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2126981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7" name="Google Shape;427;p41"/>
          <p:cNvSpPr txBox="1">
            <a:spLocks noGrp="1"/>
          </p:cNvSpPr>
          <p:nvPr>
            <p:ph type="subTitle" idx="1"/>
          </p:nvPr>
        </p:nvSpPr>
        <p:spPr>
          <a:xfrm>
            <a:off x="264696" y="1078255"/>
            <a:ext cx="5288597" cy="1180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-RU" dirty="0"/>
              <a:t>	Еще в 1727г Романовы должны были породниться с Ангальт-Цербстскими – Елизавету Петровну выдавали замуж за Карла </a:t>
            </a:r>
            <a:r>
              <a:rPr lang="ru-RU" dirty="0" err="1"/>
              <a:t>Эйтинского</a:t>
            </a:r>
            <a:r>
              <a:rPr lang="ru-RU" dirty="0"/>
              <a:t>. Но свадьбы так и не случилось, Карл умер от оспы накануне свадьбы в Петербурге.</a:t>
            </a:r>
          </a:p>
          <a:p>
            <a:pPr marL="0" lvl="0" indent="0" algn="just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-RU" dirty="0"/>
              <a:t>	Елизавета Петровна так пояснила свой выбор: «за лучшее я сочла взять принцессу протестантской веры, и при том из дома, хоть и знатного, но небольшого… Поэтому всех пригоднее принцесса </a:t>
            </a:r>
            <a:r>
              <a:rPr lang="ru-RU" dirty="0" err="1"/>
              <a:t>Цербская</a:t>
            </a:r>
            <a:r>
              <a:rPr lang="ru-RU" dirty="0"/>
              <a:t>, тем более, что она уже в родстве с Голштинским домом»</a:t>
            </a:r>
            <a:endParaRPr dirty="0"/>
          </a:p>
        </p:txBody>
      </p:sp>
      <p:sp>
        <p:nvSpPr>
          <p:cNvPr id="428" name="Google Shape;428;p41"/>
          <p:cNvSpPr/>
          <p:nvPr/>
        </p:nvSpPr>
        <p:spPr>
          <a:xfrm rot="4590446">
            <a:off x="5137747" y="-587375"/>
            <a:ext cx="5566340" cy="3331260"/>
          </a:xfrm>
          <a:custGeom>
            <a:avLst/>
            <a:gdLst/>
            <a:ahLst/>
            <a:cxnLst/>
            <a:rect l="l" t="t" r="r" b="b"/>
            <a:pathLst>
              <a:path w="105717" h="63265" extrusionOk="0">
                <a:moveTo>
                  <a:pt x="104612" y="0"/>
                </a:moveTo>
                <a:cubicBezTo>
                  <a:pt x="103870" y="0"/>
                  <a:pt x="103085" y="398"/>
                  <a:pt x="102599" y="993"/>
                </a:cubicBezTo>
                <a:cubicBezTo>
                  <a:pt x="101853" y="1907"/>
                  <a:pt x="101647" y="3139"/>
                  <a:pt x="101461" y="4297"/>
                </a:cubicBezTo>
                <a:cubicBezTo>
                  <a:pt x="100676" y="9281"/>
                  <a:pt x="99892" y="14284"/>
                  <a:pt x="99108" y="19287"/>
                </a:cubicBezTo>
                <a:cubicBezTo>
                  <a:pt x="98212" y="24999"/>
                  <a:pt x="97018" y="31253"/>
                  <a:pt x="92593" y="34987"/>
                </a:cubicBezTo>
                <a:cubicBezTo>
                  <a:pt x="88617" y="38328"/>
                  <a:pt x="82905" y="38870"/>
                  <a:pt x="78704" y="41894"/>
                </a:cubicBezTo>
                <a:cubicBezTo>
                  <a:pt x="74224" y="45142"/>
                  <a:pt x="72096" y="50724"/>
                  <a:pt x="68213" y="54663"/>
                </a:cubicBezTo>
                <a:cubicBezTo>
                  <a:pt x="64090" y="58849"/>
                  <a:pt x="58332" y="60701"/>
                  <a:pt x="52420" y="60701"/>
                </a:cubicBezTo>
                <a:cubicBezTo>
                  <a:pt x="47972" y="60701"/>
                  <a:pt x="43437" y="59653"/>
                  <a:pt x="39446" y="57761"/>
                </a:cubicBezTo>
                <a:cubicBezTo>
                  <a:pt x="34723" y="55503"/>
                  <a:pt x="30448" y="52254"/>
                  <a:pt x="25407" y="50910"/>
                </a:cubicBezTo>
                <a:cubicBezTo>
                  <a:pt x="24077" y="50563"/>
                  <a:pt x="22232" y="50373"/>
                  <a:pt x="20136" y="50373"/>
                </a:cubicBezTo>
                <a:cubicBezTo>
                  <a:pt x="12200" y="50373"/>
                  <a:pt x="680" y="53106"/>
                  <a:pt x="0" y="60431"/>
                </a:cubicBezTo>
                <a:cubicBezTo>
                  <a:pt x="2110" y="60170"/>
                  <a:pt x="4350" y="58154"/>
                  <a:pt x="6366" y="57257"/>
                </a:cubicBezTo>
                <a:cubicBezTo>
                  <a:pt x="9241" y="55951"/>
                  <a:pt x="12284" y="55036"/>
                  <a:pt x="15439" y="54905"/>
                </a:cubicBezTo>
                <a:cubicBezTo>
                  <a:pt x="15682" y="54896"/>
                  <a:pt x="15924" y="54892"/>
                  <a:pt x="16165" y="54892"/>
                </a:cubicBezTo>
                <a:cubicBezTo>
                  <a:pt x="23979" y="54892"/>
                  <a:pt x="31072" y="59474"/>
                  <a:pt x="38606" y="61719"/>
                </a:cubicBezTo>
                <a:cubicBezTo>
                  <a:pt x="42089" y="62761"/>
                  <a:pt x="45712" y="63265"/>
                  <a:pt x="49339" y="63265"/>
                </a:cubicBezTo>
                <a:cubicBezTo>
                  <a:pt x="59297" y="63265"/>
                  <a:pt x="69280" y="59464"/>
                  <a:pt x="76464" y="52553"/>
                </a:cubicBezTo>
                <a:cubicBezTo>
                  <a:pt x="80011" y="49137"/>
                  <a:pt x="83054" y="44955"/>
                  <a:pt x="87534" y="42939"/>
                </a:cubicBezTo>
                <a:cubicBezTo>
                  <a:pt x="89905" y="41875"/>
                  <a:pt x="92593" y="41464"/>
                  <a:pt x="94665" y="39878"/>
                </a:cubicBezTo>
                <a:cubicBezTo>
                  <a:pt x="97167" y="37936"/>
                  <a:pt x="98194" y="34669"/>
                  <a:pt x="99034" y="31608"/>
                </a:cubicBezTo>
                <a:cubicBezTo>
                  <a:pt x="101815" y="21322"/>
                  <a:pt x="104055" y="10905"/>
                  <a:pt x="105717" y="376"/>
                </a:cubicBezTo>
                <a:cubicBezTo>
                  <a:pt x="105397" y="115"/>
                  <a:pt x="105011" y="0"/>
                  <a:pt x="104612" y="0"/>
                </a:cubicBezTo>
                <a:close/>
              </a:path>
            </a:pathLst>
          </a:custGeom>
          <a:solidFill>
            <a:srgbClr val="E39A93">
              <a:alpha val="5324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" name="Рисунок 1" descr="Изображение выглядит как человек, спорт, танцор, в позе&#10;&#10;Автоматически созданное описание">
            <a:extLst>
              <a:ext uri="{FF2B5EF4-FFF2-40B4-BE49-F238E27FC236}">
                <a16:creationId xmlns:a16="http://schemas.microsoft.com/office/drawing/2014/main" id="{1A58EF0D-1FFB-6696-F738-3B19512D8812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2989" r="12989"/>
          <a:stretch>
            <a:fillRect/>
          </a:stretch>
        </p:blipFill>
        <p:spPr>
          <a:xfrm>
            <a:off x="5645575" y="799022"/>
            <a:ext cx="3342014" cy="3611351"/>
          </a:xfrm>
          <a:prstGeom prst="teardrop">
            <a:avLst>
              <a:gd name="adj" fmla="val 59088"/>
            </a:avLst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7" grpId="0" build="p"/>
      <p:bldP spid="42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>
            <a:extLst>
              <a:ext uri="{FF2B5EF4-FFF2-40B4-BE49-F238E27FC236}">
                <a16:creationId xmlns:a16="http://schemas.microsoft.com/office/drawing/2014/main" id="{D8AFCCDC-AA08-2599-DBB0-EB0E19CA14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999245" y="269732"/>
            <a:ext cx="4418100" cy="1884900"/>
          </a:xfrm>
        </p:spPr>
        <p:txBody>
          <a:bodyPr/>
          <a:lstStyle/>
          <a:p>
            <a:pPr marL="152400" indent="0" algn="just">
              <a:buNone/>
            </a:pPr>
            <a:r>
              <a:rPr lang="ru-RU" sz="1800" dirty="0"/>
              <a:t>	Сразу после приезда в Россию она стала изучать русский язык, историю, православие, русские традиции, так как стремилась наиболее полно ознакомиться с Россией, которую воспринимала как новую родину.  </a:t>
            </a:r>
          </a:p>
          <a:p>
            <a:pPr marL="152400" indent="0" algn="just">
              <a:buNone/>
            </a:pPr>
            <a:r>
              <a:rPr lang="ru-RU" sz="1800" dirty="0"/>
              <a:t>	Стремясь как можно быстрее выучить русский язык, будущая императрица занималась по ночам, сидя у открытого окна на морозном воздухе. Вскоре она заболела воспалением лёгких, и состояние её было столь тяжёлым, что её мать предложила привести лютеранского пастора.</a:t>
            </a:r>
          </a:p>
        </p:txBody>
      </p:sp>
      <p:pic>
        <p:nvPicPr>
          <p:cNvPr id="6" name="Рисунок 5" descr="Изображение выглядит как внешний, весна&#10;&#10;Автоматически созданное описание">
            <a:extLst>
              <a:ext uri="{FF2B5EF4-FFF2-40B4-BE49-F238E27FC236}">
                <a16:creationId xmlns:a16="http://schemas.microsoft.com/office/drawing/2014/main" id="{ED3040E3-55D3-914C-9171-120C8CB75D4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264" y="269732"/>
            <a:ext cx="3237417" cy="4397542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190992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DC969FE8-3EAD-3589-9378-C130D3635153}"/>
              </a:ext>
            </a:extLst>
          </p:cNvPr>
          <p:cNvSpPr/>
          <p:nvPr/>
        </p:nvSpPr>
        <p:spPr>
          <a:xfrm>
            <a:off x="0" y="0"/>
            <a:ext cx="9144000" cy="1755105"/>
          </a:xfrm>
          <a:prstGeom prst="rect">
            <a:avLst/>
          </a:prstGeom>
          <a:solidFill>
            <a:srgbClr val="FFEA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4" name="Google Shape;434;p42"/>
          <p:cNvSpPr txBox="1">
            <a:spLocks noGrp="1"/>
          </p:cNvSpPr>
          <p:nvPr>
            <p:ph type="subTitle" idx="1"/>
          </p:nvPr>
        </p:nvSpPr>
        <p:spPr>
          <a:xfrm>
            <a:off x="0" y="0"/>
            <a:ext cx="9144000" cy="158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dirty="0"/>
              <a:t>	28 июня 1744 года София Фредерика Августа перешла из лютеранства в православие и получила имя Екатерины Алексеевны, а на следующий день была обручена с будущим императором. </a:t>
            </a:r>
            <a:endParaRPr sz="1800" dirty="0"/>
          </a:p>
        </p:txBody>
      </p:sp>
      <p:sp>
        <p:nvSpPr>
          <p:cNvPr id="435" name="Google Shape;435;p42"/>
          <p:cNvSpPr/>
          <p:nvPr/>
        </p:nvSpPr>
        <p:spPr>
          <a:xfrm rot="7463147">
            <a:off x="6953306" y="3155667"/>
            <a:ext cx="5046127" cy="3132106"/>
          </a:xfrm>
          <a:custGeom>
            <a:avLst/>
            <a:gdLst/>
            <a:ahLst/>
            <a:cxnLst/>
            <a:rect l="l" t="t" r="r" b="b"/>
            <a:pathLst>
              <a:path w="95842" h="59484" extrusionOk="0">
                <a:moveTo>
                  <a:pt x="82662" y="1"/>
                </a:moveTo>
                <a:cubicBezTo>
                  <a:pt x="73496" y="1270"/>
                  <a:pt x="64666" y="4220"/>
                  <a:pt x="55892" y="7150"/>
                </a:cubicBezTo>
                <a:cubicBezTo>
                  <a:pt x="46726" y="10193"/>
                  <a:pt x="37429" y="13292"/>
                  <a:pt x="29253" y="18463"/>
                </a:cubicBezTo>
                <a:cubicBezTo>
                  <a:pt x="17399" y="25930"/>
                  <a:pt x="8494" y="37262"/>
                  <a:pt x="1158" y="49190"/>
                </a:cubicBezTo>
                <a:cubicBezTo>
                  <a:pt x="598" y="50124"/>
                  <a:pt x="0" y="51169"/>
                  <a:pt x="206" y="52233"/>
                </a:cubicBezTo>
                <a:cubicBezTo>
                  <a:pt x="430" y="53465"/>
                  <a:pt x="1699" y="54287"/>
                  <a:pt x="2931" y="54455"/>
                </a:cubicBezTo>
                <a:cubicBezTo>
                  <a:pt x="3132" y="54479"/>
                  <a:pt x="3332" y="54490"/>
                  <a:pt x="3532" y="54490"/>
                </a:cubicBezTo>
                <a:cubicBezTo>
                  <a:pt x="4577" y="54490"/>
                  <a:pt x="5609" y="54190"/>
                  <a:pt x="6627" y="53876"/>
                </a:cubicBezTo>
                <a:lnTo>
                  <a:pt x="6627" y="53876"/>
                </a:lnTo>
                <a:cubicBezTo>
                  <a:pt x="5395" y="55575"/>
                  <a:pt x="3435" y="57516"/>
                  <a:pt x="2819" y="59476"/>
                </a:cubicBezTo>
                <a:cubicBezTo>
                  <a:pt x="2880" y="59481"/>
                  <a:pt x="2941" y="59483"/>
                  <a:pt x="3002" y="59483"/>
                </a:cubicBezTo>
                <a:cubicBezTo>
                  <a:pt x="4433" y="59483"/>
                  <a:pt x="6046" y="58271"/>
                  <a:pt x="7299" y="57591"/>
                </a:cubicBezTo>
                <a:cubicBezTo>
                  <a:pt x="9969" y="56135"/>
                  <a:pt x="12620" y="54660"/>
                  <a:pt x="15401" y="53409"/>
                </a:cubicBezTo>
                <a:cubicBezTo>
                  <a:pt x="18164" y="52121"/>
                  <a:pt x="21039" y="51113"/>
                  <a:pt x="23988" y="50404"/>
                </a:cubicBezTo>
                <a:cubicBezTo>
                  <a:pt x="25445" y="50049"/>
                  <a:pt x="26919" y="49825"/>
                  <a:pt x="28394" y="49695"/>
                </a:cubicBezTo>
                <a:cubicBezTo>
                  <a:pt x="28491" y="49686"/>
                  <a:pt x="28597" y="49683"/>
                  <a:pt x="28711" y="49683"/>
                </a:cubicBezTo>
                <a:cubicBezTo>
                  <a:pt x="29490" y="49683"/>
                  <a:pt x="30616" y="49852"/>
                  <a:pt x="31531" y="49852"/>
                </a:cubicBezTo>
                <a:cubicBezTo>
                  <a:pt x="31996" y="49852"/>
                  <a:pt x="32406" y="49808"/>
                  <a:pt x="32688" y="49676"/>
                </a:cubicBezTo>
                <a:cubicBezTo>
                  <a:pt x="38045" y="50105"/>
                  <a:pt x="43104" y="52252"/>
                  <a:pt x="48201" y="53932"/>
                </a:cubicBezTo>
                <a:cubicBezTo>
                  <a:pt x="51805" y="55129"/>
                  <a:pt x="55613" y="56113"/>
                  <a:pt x="59370" y="56113"/>
                </a:cubicBezTo>
                <a:cubicBezTo>
                  <a:pt x="60945" y="56113"/>
                  <a:pt x="62511" y="55940"/>
                  <a:pt x="64050" y="55538"/>
                </a:cubicBezTo>
                <a:cubicBezTo>
                  <a:pt x="72376" y="53353"/>
                  <a:pt x="77733" y="45102"/>
                  <a:pt x="85630" y="41686"/>
                </a:cubicBezTo>
                <a:cubicBezTo>
                  <a:pt x="88542" y="40417"/>
                  <a:pt x="92014" y="39651"/>
                  <a:pt x="93732" y="36982"/>
                </a:cubicBezTo>
                <a:cubicBezTo>
                  <a:pt x="95841" y="33715"/>
                  <a:pt x="94217" y="29403"/>
                  <a:pt x="92574" y="25874"/>
                </a:cubicBezTo>
                <a:cubicBezTo>
                  <a:pt x="90334" y="21114"/>
                  <a:pt x="88094" y="16354"/>
                  <a:pt x="85873" y="11593"/>
                </a:cubicBezTo>
                <a:cubicBezTo>
                  <a:pt x="84137" y="7916"/>
                  <a:pt x="82382" y="4033"/>
                  <a:pt x="82662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7AC97DEF-A12A-CBA2-6E48-D91971674FF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09673" y="1265773"/>
            <a:ext cx="2793577" cy="2793577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06C37F2B-D44B-23C8-A587-94BBF5304B1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40750" y="1084149"/>
            <a:ext cx="2975201" cy="2975201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F53F1C04-5290-D5E4-3DFE-B0966CE0E28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0800000">
            <a:off x="4068923" y="1755105"/>
            <a:ext cx="1340213" cy="1340213"/>
          </a:xfrm>
          <a:prstGeom prst="rect">
            <a:avLst/>
          </a:prstGeom>
        </p:spPr>
      </p:pic>
      <p:pic>
        <p:nvPicPr>
          <p:cNvPr id="15" name="Рисунок 14" descr="Изображение выглядит как человек, одежда&#10;&#10;Автоматически созданное описание">
            <a:extLst>
              <a:ext uri="{FF2B5EF4-FFF2-40B4-BE49-F238E27FC236}">
                <a16:creationId xmlns:a16="http://schemas.microsoft.com/office/drawing/2014/main" id="{28C1CB26-6D7E-263E-C7C9-170D3964315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326827" y="1123800"/>
            <a:ext cx="2381459" cy="3095897"/>
          </a:xfrm>
          <a:prstGeom prst="rect">
            <a:avLst/>
          </a:prstGeom>
        </p:spPr>
      </p:pic>
      <p:pic>
        <p:nvPicPr>
          <p:cNvPr id="17" name="Рисунок 16" descr="Изображение выглядит как человек, одежда, внутренний, платье&#10;&#10;Автоматически созданное описание">
            <a:extLst>
              <a:ext uri="{FF2B5EF4-FFF2-40B4-BE49-F238E27FC236}">
                <a16:creationId xmlns:a16="http://schemas.microsoft.com/office/drawing/2014/main" id="{4C03BD90-C536-BCA7-540A-EC253DA4A26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010108" y="1123799"/>
            <a:ext cx="2596140" cy="3095897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71C76C48-5E25-D337-882E-60336A8CE5E9}"/>
              </a:ext>
            </a:extLst>
          </p:cNvPr>
          <p:cNvSpPr txBox="1"/>
          <p:nvPr/>
        </p:nvSpPr>
        <p:spPr>
          <a:xfrm>
            <a:off x="1480457" y="4259348"/>
            <a:ext cx="209865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Екатерина Алексеевна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35" presetClass="path" presetSubtype="0" accel="50000" decel="5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4.16667E-6 -2.59259E-6 L -0.2224 0.00432 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128" y="2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500"/>
                            </p:stCondLst>
                            <p:childTnLst>
                              <p:par>
                                <p:cTn id="30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60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6500"/>
                            </p:stCondLst>
                            <p:childTnLst>
                              <p:par>
                                <p:cTn id="44" presetID="63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4.69136E-6 L 0.41857 -0.00493 " pathEditMode="relative" rAng="0" ptsTypes="AA">
                                      <p:cBhvr>
                                        <p:cTn id="45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920" y="-2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8500"/>
                            </p:stCondLst>
                            <p:childTnLst>
                              <p:par>
                                <p:cTn id="4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4.44444E-6 L -0.17066 -0.01944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542" y="-988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35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1857 -0.00493 L 0.23437 -0.00493 " pathEditMode="relative" rAng="0" ptsTypes="AA">
                                      <p:cBhvr>
                                        <p:cTn id="53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21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8" grpId="1"/>
      <p:bldP spid="18" grpId="2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B77C291-9463-CB27-97BE-801CC5DE47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1575" y="1590150"/>
            <a:ext cx="4338225" cy="1963200"/>
          </a:xfrm>
        </p:spPr>
        <p:txBody>
          <a:bodyPr/>
          <a:lstStyle/>
          <a:p>
            <a:pPr algn="just"/>
            <a:r>
              <a:rPr lang="ru-RU" sz="1800" dirty="0"/>
              <a:t>	21 августа 1745 года в шестнадцатилетнем возрасте Екатерина была обвенчана с Петром Фёдоровичем, которому исполнилось 17 лет. Первые годы совместной жизни Пётр совершенно не интересовался женой, и супружеских отношений между ними не существовало. Императрица Елизавета высказывала недовольство отсутствием детей у супругов. </a:t>
            </a:r>
          </a:p>
        </p:txBody>
      </p:sp>
      <p:pic>
        <p:nvPicPr>
          <p:cNvPr id="6" name="Рисунок 5" descr="Изображение выглядит как текст, человек&#10;&#10;Автоматически созданное описание">
            <a:extLst>
              <a:ext uri="{FF2B5EF4-FFF2-40B4-BE49-F238E27FC236}">
                <a16:creationId xmlns:a16="http://schemas.microsoft.com/office/drawing/2014/main" id="{C9F75DA9-DA55-1D7B-D9DD-B43E18DA817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86403" y="391162"/>
            <a:ext cx="2768598" cy="3876037"/>
          </a:xfrm>
          <a:prstGeom prst="ellipse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02C746C-21D3-3D7E-3CCE-D5DE6636ECBE}"/>
              </a:ext>
            </a:extLst>
          </p:cNvPr>
          <p:cNvSpPr txBox="1"/>
          <p:nvPr/>
        </p:nvSpPr>
        <p:spPr>
          <a:xfrm>
            <a:off x="5909541" y="4267199"/>
            <a:ext cx="192232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Елизавета Петровна</a:t>
            </a:r>
          </a:p>
        </p:txBody>
      </p:sp>
    </p:spTree>
    <p:extLst>
      <p:ext uri="{BB962C8B-B14F-4D97-AF65-F5344CB8AC3E}">
        <p14:creationId xmlns:p14="http://schemas.microsoft.com/office/powerpoint/2010/main" val="1257318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2" name="Google Shape;442;p43"/>
          <p:cNvSpPr txBox="1">
            <a:spLocks noGrp="1"/>
          </p:cNvSpPr>
          <p:nvPr>
            <p:ph type="title"/>
          </p:nvPr>
        </p:nvSpPr>
        <p:spPr>
          <a:xfrm>
            <a:off x="1134139" y="2295993"/>
            <a:ext cx="72762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-RU" i="1" dirty="0"/>
              <a:t>«Я очень хорошо видела, что великий князь меня совсем не любит»</a:t>
            </a:r>
            <a:endParaRPr i="1" dirty="0"/>
          </a:p>
        </p:txBody>
      </p:sp>
      <p:sp>
        <p:nvSpPr>
          <p:cNvPr id="445" name="Google Shape;445;p43"/>
          <p:cNvSpPr/>
          <p:nvPr/>
        </p:nvSpPr>
        <p:spPr>
          <a:xfrm rot="-594172">
            <a:off x="5825555" y="-1538807"/>
            <a:ext cx="4272761" cy="2519989"/>
          </a:xfrm>
          <a:custGeom>
            <a:avLst/>
            <a:gdLst/>
            <a:ahLst/>
            <a:cxnLst/>
            <a:rect l="l" t="t" r="r" b="b"/>
            <a:pathLst>
              <a:path w="81151" h="47859" extrusionOk="0">
                <a:moveTo>
                  <a:pt x="1" y="0"/>
                </a:moveTo>
                <a:cubicBezTo>
                  <a:pt x="2465" y="10529"/>
                  <a:pt x="6964" y="20983"/>
                  <a:pt x="11631" y="30709"/>
                </a:cubicBezTo>
                <a:cubicBezTo>
                  <a:pt x="14282" y="36216"/>
                  <a:pt x="17418" y="41872"/>
                  <a:pt x="22682" y="44952"/>
                </a:cubicBezTo>
                <a:cubicBezTo>
                  <a:pt x="26663" y="47299"/>
                  <a:pt x="31334" y="47859"/>
                  <a:pt x="36022" y="47859"/>
                </a:cubicBezTo>
                <a:cubicBezTo>
                  <a:pt x="37599" y="47859"/>
                  <a:pt x="39178" y="47795"/>
                  <a:pt x="40734" y="47715"/>
                </a:cubicBezTo>
                <a:cubicBezTo>
                  <a:pt x="54212" y="47006"/>
                  <a:pt x="67634" y="45401"/>
                  <a:pt x="80907" y="42918"/>
                </a:cubicBezTo>
                <a:cubicBezTo>
                  <a:pt x="81019" y="40248"/>
                  <a:pt x="81038" y="40099"/>
                  <a:pt x="81150" y="37429"/>
                </a:cubicBezTo>
                <a:lnTo>
                  <a:pt x="81150" y="37429"/>
                </a:lnTo>
                <a:cubicBezTo>
                  <a:pt x="68792" y="39763"/>
                  <a:pt x="56508" y="40958"/>
                  <a:pt x="43982" y="42134"/>
                </a:cubicBezTo>
                <a:cubicBezTo>
                  <a:pt x="41403" y="42374"/>
                  <a:pt x="38677" y="42614"/>
                  <a:pt x="35969" y="42614"/>
                </a:cubicBezTo>
                <a:cubicBezTo>
                  <a:pt x="32992" y="42614"/>
                  <a:pt x="30038" y="42324"/>
                  <a:pt x="27330" y="41424"/>
                </a:cubicBezTo>
                <a:cubicBezTo>
                  <a:pt x="18967" y="38624"/>
                  <a:pt x="14076" y="24586"/>
                  <a:pt x="10249" y="16652"/>
                </a:cubicBezTo>
                <a:cubicBezTo>
                  <a:pt x="7094" y="10137"/>
                  <a:pt x="4873" y="5433"/>
                  <a:pt x="1" y="0"/>
                </a:cubicBezTo>
                <a:close/>
              </a:path>
            </a:pathLst>
          </a:custGeom>
          <a:solidFill>
            <a:srgbClr val="CD816A">
              <a:alpha val="4101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6" name="Google Shape;446;p43"/>
          <p:cNvSpPr/>
          <p:nvPr/>
        </p:nvSpPr>
        <p:spPr>
          <a:xfrm rot="8977258">
            <a:off x="-1336928" y="-460515"/>
            <a:ext cx="4942135" cy="2179523"/>
          </a:xfrm>
          <a:custGeom>
            <a:avLst/>
            <a:gdLst/>
            <a:ahLst/>
            <a:cxnLst/>
            <a:rect l="l" t="t" r="r" b="b"/>
            <a:pathLst>
              <a:path w="102379" h="45150" extrusionOk="0">
                <a:moveTo>
                  <a:pt x="53293" y="1"/>
                </a:moveTo>
                <a:cubicBezTo>
                  <a:pt x="53194" y="1"/>
                  <a:pt x="53095" y="2"/>
                  <a:pt x="52996" y="3"/>
                </a:cubicBezTo>
                <a:cubicBezTo>
                  <a:pt x="46026" y="134"/>
                  <a:pt x="39754" y="4024"/>
                  <a:pt x="33876" y="7782"/>
                </a:cubicBezTo>
                <a:cubicBezTo>
                  <a:pt x="26404" y="12567"/>
                  <a:pt x="18887" y="17418"/>
                  <a:pt x="12485" y="23580"/>
                </a:cubicBezTo>
                <a:cubicBezTo>
                  <a:pt x="8071" y="27863"/>
                  <a:pt x="2717" y="33785"/>
                  <a:pt x="1013" y="39859"/>
                </a:cubicBezTo>
                <a:cubicBezTo>
                  <a:pt x="454" y="41859"/>
                  <a:pt x="1" y="45150"/>
                  <a:pt x="2798" y="45150"/>
                </a:cubicBezTo>
                <a:cubicBezTo>
                  <a:pt x="2843" y="45150"/>
                  <a:pt x="2889" y="45149"/>
                  <a:pt x="2936" y="45147"/>
                </a:cubicBezTo>
                <a:cubicBezTo>
                  <a:pt x="4640" y="45081"/>
                  <a:pt x="7481" y="40995"/>
                  <a:pt x="8530" y="39728"/>
                </a:cubicBezTo>
                <a:cubicBezTo>
                  <a:pt x="15587" y="31272"/>
                  <a:pt x="19739" y="20062"/>
                  <a:pt x="29157" y="13704"/>
                </a:cubicBezTo>
                <a:cubicBezTo>
                  <a:pt x="35006" y="9766"/>
                  <a:pt x="41927" y="8508"/>
                  <a:pt x="49058" y="8508"/>
                </a:cubicBezTo>
                <a:cubicBezTo>
                  <a:pt x="54313" y="8508"/>
                  <a:pt x="59681" y="9192"/>
                  <a:pt x="64817" y="9989"/>
                </a:cubicBezTo>
                <a:cubicBezTo>
                  <a:pt x="70739" y="10907"/>
                  <a:pt x="76704" y="11912"/>
                  <a:pt x="82254" y="14228"/>
                </a:cubicBezTo>
                <a:cubicBezTo>
                  <a:pt x="87782" y="16544"/>
                  <a:pt x="92917" y="20281"/>
                  <a:pt x="95824" y="25525"/>
                </a:cubicBezTo>
                <a:cubicBezTo>
                  <a:pt x="98752" y="30769"/>
                  <a:pt x="99079" y="37652"/>
                  <a:pt x="95758" y="42634"/>
                </a:cubicBezTo>
                <a:lnTo>
                  <a:pt x="102379" y="42787"/>
                </a:lnTo>
                <a:cubicBezTo>
                  <a:pt x="101417" y="32867"/>
                  <a:pt x="99953" y="21963"/>
                  <a:pt x="92524" y="15321"/>
                </a:cubicBezTo>
                <a:cubicBezTo>
                  <a:pt x="87258" y="10601"/>
                  <a:pt x="79982" y="9028"/>
                  <a:pt x="73405" y="6427"/>
                </a:cubicBezTo>
                <a:cubicBezTo>
                  <a:pt x="66810" y="3820"/>
                  <a:pt x="60365" y="1"/>
                  <a:pt x="53293" y="1"/>
                </a:cubicBezTo>
                <a:close/>
              </a:path>
            </a:pathLst>
          </a:custGeom>
          <a:solidFill>
            <a:srgbClr val="E39A93">
              <a:alpha val="5324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0"/>
                                        <p:tgtEl>
                                          <p:spTgt spid="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2500"/>
                                        <p:tgtEl>
                                          <p:spTgt spid="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2500"/>
                                        <p:tgtEl>
                                          <p:spTgt spid="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2" grpId="0"/>
      <p:bldP spid="445" grpId="0" animBg="1"/>
      <p:bldP spid="44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3E9AD891-91DF-EF50-D0FA-1E06EADA3B1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55492" y="1465685"/>
            <a:ext cx="4557300" cy="2035500"/>
          </a:xfrm>
        </p:spPr>
        <p:txBody>
          <a:bodyPr/>
          <a:lstStyle/>
          <a:p>
            <a:pPr marL="114300" indent="0" algn="just">
              <a:buNone/>
            </a:pPr>
            <a:r>
              <a:rPr lang="ru-RU" sz="1800" dirty="0"/>
              <a:t>	Смерть Елизаветы Петровны (25 декабря 1761 (5 января 1762)) и восшествие на престол Петра Фёдоровича под именем Петра III ещё больше отдалили супругов. Пётр III стал открыто жить с любовницей Елизаветой Воронцовой, поселив жену в другом конце Зимнего дворца.</a:t>
            </a:r>
          </a:p>
        </p:txBody>
      </p:sp>
      <p:pic>
        <p:nvPicPr>
          <p:cNvPr id="7" name="Рисунок 6" descr="Изображение выглядит как текст, человек, одет&#10;&#10;Автоматически созданное описание">
            <a:extLst>
              <a:ext uri="{FF2B5EF4-FFF2-40B4-BE49-F238E27FC236}">
                <a16:creationId xmlns:a16="http://schemas.microsoft.com/office/drawing/2014/main" id="{02E01333-65FE-B8F0-BAF6-7C1A47F56C47}"/>
              </a:ext>
            </a:extLst>
          </p:cNvPr>
          <p:cNvPicPr>
            <a:picLocks noGrp="1" noChangeAspect="1"/>
          </p:cNvPicPr>
          <p:nvPr>
            <p:ph type="pic" idx="2"/>
          </p:nvPr>
        </p:nvPicPr>
        <p:blipFill>
          <a:blip r:embed="rId2"/>
          <a:srcRect t="8612" b="8612"/>
          <a:stretch>
            <a:fillRect/>
          </a:stretch>
        </p:blipFill>
        <p:spPr>
          <a:xfrm>
            <a:off x="5645575" y="772939"/>
            <a:ext cx="3329308" cy="3597621"/>
          </a:xfrm>
        </p:spPr>
      </p:pic>
    </p:spTree>
    <p:extLst>
      <p:ext uri="{BB962C8B-B14F-4D97-AF65-F5344CB8AC3E}">
        <p14:creationId xmlns:p14="http://schemas.microsoft.com/office/powerpoint/2010/main" val="21931468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>
            <a:extLst>
              <a:ext uri="{FF2B5EF4-FFF2-40B4-BE49-F238E27FC236}">
                <a16:creationId xmlns:a16="http://schemas.microsoft.com/office/drawing/2014/main" id="{65434498-0C4A-F31A-47F7-9C965430AA3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334632" y="891387"/>
            <a:ext cx="4006517" cy="1884900"/>
          </a:xfrm>
        </p:spPr>
        <p:txBody>
          <a:bodyPr/>
          <a:lstStyle/>
          <a:p>
            <a:pPr marL="152400" indent="0" algn="just">
              <a:buNone/>
            </a:pPr>
            <a:r>
              <a:rPr lang="ru-RU" dirty="0"/>
              <a:t>	</a:t>
            </a:r>
            <a:r>
              <a:rPr lang="ru-RU" sz="1800" dirty="0"/>
              <a:t>Однако Петру </a:t>
            </a:r>
            <a:r>
              <a:rPr lang="en-US" sz="1800" dirty="0"/>
              <a:t>III</a:t>
            </a:r>
            <a:r>
              <a:rPr lang="ru-RU" sz="1800" dirty="0"/>
              <a:t> не удалось долго править, на престоле он пробыл всего пол года. </a:t>
            </a:r>
            <a:r>
              <a:rPr lang="ru-RU" sz="1800" b="1" dirty="0"/>
              <a:t>Летом 1762г </a:t>
            </a:r>
            <a:r>
              <a:rPr lang="ru-RU" sz="1800" dirty="0"/>
              <a:t>произошел новый дворцовый переворот в пользу Екатерины Алексеевны. С этого момента она – Екатерина </a:t>
            </a:r>
            <a:r>
              <a:rPr lang="en-US" sz="1800" dirty="0"/>
              <a:t>II</a:t>
            </a:r>
            <a:r>
              <a:rPr lang="ru-RU" sz="1800" dirty="0"/>
              <a:t>, Императрица и Самодержица Всероссийская. </a:t>
            </a:r>
          </a:p>
          <a:p>
            <a:pPr marL="152400" indent="0" algn="just">
              <a:buNone/>
            </a:pPr>
            <a:r>
              <a:rPr lang="ru-RU" sz="1800" dirty="0"/>
              <a:t>	Так закончилась Эпоха дворцовых переворотов, с момента воцарения Екатерины </a:t>
            </a:r>
            <a:r>
              <a:rPr lang="en-US" sz="1800" dirty="0"/>
              <a:t>II </a:t>
            </a:r>
            <a:r>
              <a:rPr lang="ru-RU" sz="1800" dirty="0"/>
              <a:t>на долгие 34 года. </a:t>
            </a:r>
          </a:p>
        </p:txBody>
      </p:sp>
      <p:pic>
        <p:nvPicPr>
          <p:cNvPr id="8" name="Рисунок 7" descr="Изображение выглядит как внешний, группа, собранный&#10;&#10;Автоматически созданное описание">
            <a:extLst>
              <a:ext uri="{FF2B5EF4-FFF2-40B4-BE49-F238E27FC236}">
                <a16:creationId xmlns:a16="http://schemas.microsoft.com/office/drawing/2014/main" id="{5EBB24FF-C024-A878-89C8-B4D0ACC99CC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286" y="1008551"/>
            <a:ext cx="4135600" cy="3050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02047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theme/theme1.xml><?xml version="1.0" encoding="utf-8"?>
<a:theme xmlns:a="http://schemas.openxmlformats.org/drawingml/2006/main" name="Minimalist Pastel Cream Waves Education Center by Slidesgo">
  <a:themeElements>
    <a:clrScheme name="Simple Light">
      <a:dk1>
        <a:srgbClr val="6D4C4A"/>
      </a:dk1>
      <a:lt1>
        <a:srgbClr val="FFEAE5"/>
      </a:lt1>
      <a:dk2>
        <a:srgbClr val="FFC6B3"/>
      </a:dk2>
      <a:lt2>
        <a:srgbClr val="CD816A"/>
      </a:lt2>
      <a:accent1>
        <a:srgbClr val="E39A93"/>
      </a:accent1>
      <a:accent2>
        <a:srgbClr val="493635"/>
      </a:accent2>
      <a:accent3>
        <a:srgbClr val="FFFFFF"/>
      </a:accent3>
      <a:accent4>
        <a:srgbClr val="FFFFFF"/>
      </a:accent4>
      <a:accent5>
        <a:srgbClr val="FFFFFF"/>
      </a:accent5>
      <a:accent6>
        <a:srgbClr val="FFFFFF"/>
      </a:accent6>
      <a:hlink>
        <a:srgbClr val="493635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/>
      <a:bodyPr/>
      <a:lstStyle/>
      <a:style>
        <a:lnRef idx="1">
          <a:schemeClr val="accent2"/>
        </a:lnRef>
        <a:fillRef idx="0">
          <a:schemeClr val="accent2"/>
        </a:fillRef>
        <a:effectRef idx="0">
          <a:schemeClr val="accent2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439</TotalTime>
  <Words>1320</Words>
  <Application>Microsoft Office PowerPoint</Application>
  <PresentationFormat>Экран (16:9)</PresentationFormat>
  <Paragraphs>89</Paragraphs>
  <Slides>27</Slides>
  <Notes>5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35" baseType="lpstr">
      <vt:lpstr>Lexend Light</vt:lpstr>
      <vt:lpstr>Arial</vt:lpstr>
      <vt:lpstr>Arimo</vt:lpstr>
      <vt:lpstr>Didact Gothic</vt:lpstr>
      <vt:lpstr>Monotype Corsiva</vt:lpstr>
      <vt:lpstr>Barlow</vt:lpstr>
      <vt:lpstr>Montserrat</vt:lpstr>
      <vt:lpstr>Minimalist Pastel Cream Waves Education Center by Slidesgo</vt:lpstr>
      <vt:lpstr>§18. Внутренняя политика Екатерины II.</vt:lpstr>
      <vt:lpstr>Окунемся в прошлое…</vt:lpstr>
      <vt:lpstr>Презентация PowerPoint</vt:lpstr>
      <vt:lpstr>Презентация PowerPoint</vt:lpstr>
      <vt:lpstr>Презентация PowerPoint</vt:lpstr>
      <vt:lpstr> 21 августа 1745 года в шестнадцатилетнем возрасте Екатерина была обвенчана с Петром Фёдоровичем, которому исполнилось 17 лет. Первые годы совместной жизни Пётр совершенно не интересовался женой, и супружеских отношений между ними не существовало. Императрица Елизавета высказывала недовольство отсутствием детей у супругов. </vt:lpstr>
      <vt:lpstr>«Я очень хорошо видела, что великий князь меня совсем не любит»</vt:lpstr>
      <vt:lpstr>Презентация PowerPoint</vt:lpstr>
      <vt:lpstr>Презентация PowerPoint</vt:lpstr>
      <vt:lpstr>Просвещенный абсолютизм</vt:lpstr>
      <vt:lpstr>Презентация PowerPoint</vt:lpstr>
      <vt:lpstr>Презентация PowerPoint</vt:lpstr>
      <vt:lpstr>Презентация PowerPoint</vt:lpstr>
      <vt:lpstr>Презентация PowerPoint</vt:lpstr>
      <vt:lpstr>Реформы </vt:lpstr>
      <vt:lpstr>Реформа органов на местах</vt:lpstr>
      <vt:lpstr>Презентация PowerPoint</vt:lpstr>
      <vt:lpstr>Презентация PowerPoint</vt:lpstr>
      <vt:lpstr>Переход функций от «центра» «на места»</vt:lpstr>
      <vt:lpstr>Жалованная грамота дворянству 1785г</vt:lpstr>
      <vt:lpstr>Жалованная грамота городам 1785г</vt:lpstr>
      <vt:lpstr>Школьная реформа 1786г</vt:lpstr>
      <vt:lpstr>Презентация PowerPoint</vt:lpstr>
      <vt:lpstr>1773г – издание закона о веротерпимости</vt:lpstr>
      <vt:lpstr>Правда или ложь?</vt:lpstr>
      <vt:lpstr>Перепутались реформы…</vt:lpstr>
      <vt:lpstr>Спасибо за внимание!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§18. Внутренняя политика Екатерины II.</dc:title>
  <cp:lastModifiedBy>anfimova</cp:lastModifiedBy>
  <cp:revision>20</cp:revision>
  <dcterms:modified xsi:type="dcterms:W3CDTF">2023-02-06T10:52:38Z</dcterms:modified>
</cp:coreProperties>
</file>