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9" r:id="rId4"/>
    <p:sldId id="257" r:id="rId5"/>
    <p:sldId id="258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C6749A-346F-4802-8820-FA3DC5AB8707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713E496-4977-479F-AD7E-E61B6D025DE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quote.org/wiki/%D0%9C%D0%B8%D1%85%D0%B0%D0%B8%D0%BB_%D0%9C%D0%B8%D1%85%D0%B0%D0%B9%D0%BB%D0%BE%D0%B2%D0%B8%D1%87_%D0%9F%D1%80%D0%B8%D1%88%D0%B2%D0%B8%D0%BD" TargetMode="Externa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132857"/>
            <a:ext cx="7992887" cy="3801808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КНИЖНО-ИЛЛЮСТРИРОВАННАЯ ВЫСТАВКА, ПОСВЯЩЕННАЯ </a:t>
            </a:r>
          </a:p>
          <a:p>
            <a:pPr algn="ctr"/>
            <a:r>
              <a:rPr lang="ru-RU" sz="3600" i="1" dirty="0" smtClean="0">
                <a:solidFill>
                  <a:schemeClr val="bg2">
                    <a:lumMod val="25000"/>
                  </a:schemeClr>
                </a:solidFill>
                <a:latin typeface="Batang" pitchFamily="18" charset="-127"/>
                <a:ea typeface="Batang" pitchFamily="18" charset="-127"/>
              </a:rPr>
              <a:t>150 – ЛЕТИЮ СО ДНЯ РОЖДЕНИЯ М.М. ПРИШВИНА</a:t>
            </a:r>
            <a:endParaRPr lang="ru-RU" sz="3600" i="1" dirty="0">
              <a:solidFill>
                <a:schemeClr val="bg2">
                  <a:lumMod val="25000"/>
                </a:schemeClr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76673"/>
            <a:ext cx="8424935" cy="1728192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МБОУ «Красногвардейская школа № 1» представляет 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25000" lnSpcReduction="20000"/>
          </a:bodyPr>
          <a:lstStyle/>
          <a:p>
            <a:pPr marL="45720" indent="0">
              <a:buNone/>
            </a:pPr>
            <a:r>
              <a:rPr lang="ru-RU" sz="2500" dirty="0"/>
              <a:t/>
            </a:r>
            <a:br>
              <a:rPr lang="ru-RU" sz="2500" dirty="0"/>
            </a:br>
            <a:endParaRPr lang="ru-RU" sz="5600" dirty="0"/>
          </a:p>
          <a:p>
            <a:pPr marL="45720" indent="0">
              <a:buNone/>
            </a:pPr>
            <a:r>
              <a:rPr lang="ru-RU" sz="5600" dirty="0" smtClean="0"/>
              <a:t>Один </a:t>
            </a:r>
            <a:r>
              <a:rPr lang="ru-RU" sz="5600" dirty="0"/>
              <a:t>человек увидел журавленка и дал ему лягушонка. Журавль проглотил еду и понравилась супруге человека. Чтобы он остался с ними, они подрезали ему крылья. Журавленок стал жить с их семьей и повсюду ходил за супругой человека — и в огород, и в поле, и в дом. Они кормили его лягушатами и радовались милому питомцу, назвав его </a:t>
            </a:r>
            <a:r>
              <a:rPr lang="ru-RU" sz="5600" dirty="0" err="1"/>
              <a:t>Журкой</a:t>
            </a:r>
            <a:r>
              <a:rPr lang="ru-RU" sz="5600" dirty="0"/>
              <a:t>. Вскоре у Журки отросли крылья. Он увидел лягушку на болоте и, взмахнув крыльями, сел в середине болотной воды, куда не могли добраться люди. На берегу собрались человек с супругой и дети. Дети стали звать птицу. Журка отозвался и прилетел обратно. На радостях дети скормили ему кучу лягушек, наловив их у болота.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МБОУ Кр шк 1\Desktop\boocov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47216"/>
            <a:ext cx="3744416" cy="521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09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340769"/>
            <a:ext cx="8002891" cy="2304256"/>
          </a:xfrm>
        </p:spPr>
        <p:txBody>
          <a:bodyPr/>
          <a:lstStyle/>
          <a:p>
            <a:pPr marL="182880" indent="0" algn="ctr">
              <a:buNone/>
            </a:pP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«Щедрость души – щедрость таланта»</a:t>
            </a:r>
          </a:p>
        </p:txBody>
      </p:sp>
    </p:spTree>
    <p:extLst>
      <p:ext uri="{BB962C8B-B14F-4D97-AF65-F5344CB8AC3E}">
        <p14:creationId xmlns:p14="http://schemas.microsoft.com/office/powerpoint/2010/main" val="27311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437112"/>
            <a:ext cx="8496943" cy="20882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4 февраля 1873 г. – </a:t>
            </a:r>
            <a:br>
              <a:rPr lang="ru-RU" dirty="0" smtClean="0"/>
            </a:br>
            <a:r>
              <a:rPr lang="ru-RU" dirty="0" smtClean="0"/>
              <a:t>16 января 1954 г.</a:t>
            </a:r>
            <a:br>
              <a:rPr lang="ru-RU" dirty="0" smtClean="0"/>
            </a:br>
            <a:r>
              <a:rPr lang="ru-RU" sz="1600" i="1" dirty="0" smtClean="0"/>
              <a:t>Михаил Михайлович Пришвин – русский автор, известный как создатель рассказов о природе, поэм, романов и дневниковых записей</a:t>
            </a:r>
            <a:endParaRPr lang="ru-RU" sz="1600" i="1" dirty="0"/>
          </a:p>
        </p:txBody>
      </p:sp>
      <p:pic>
        <p:nvPicPr>
          <p:cNvPr id="3074" name="Picture 2" descr="C:\Users\МБОУ Кр шк 1\Desktop\images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"/>
            <a:ext cx="6552728" cy="441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44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>
                <a:latin typeface="Cambria" pitchFamily="18" charset="0"/>
              </a:rPr>
              <a:t>Охранять природу — значит охранять Родину. </a:t>
            </a:r>
            <a:r>
              <a:rPr lang="ru-RU" dirty="0">
                <a:hlinkClick r:id="rId2"/>
              </a:rPr>
              <a:t/>
            </a:r>
            <a:br>
              <a:rPr lang="ru-RU" dirty="0">
                <a:hlinkClick r:id="rId2"/>
              </a:rPr>
            </a:b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МБОУ Кр шк 1\Desktop\1655539584_2-flomaster-club-p-portret-prishvina-krasivo-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80" y="1400174"/>
            <a:ext cx="4215536" cy="48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43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5220071" y="1916832"/>
            <a:ext cx="3528393" cy="2225400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600" dirty="0">
                <a:solidFill>
                  <a:schemeClr val="accent4">
                    <a:lumMod val="75000"/>
                  </a:schemeClr>
                </a:solidFill>
              </a:rPr>
              <a:t>Лучшее, что я храню в себе, это живое чувство к хорошим людям</a:t>
            </a:r>
            <a:r>
              <a:rPr lang="ru-RU" sz="3600" dirty="0"/>
              <a:t>. </a:t>
            </a: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МБОУ Кр шк 1\Desktop\fc3a4aa51b424a4c81eded8ffb6a3cf8_cropped_400x4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56" y="260648"/>
            <a:ext cx="4651892" cy="564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56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 marL="45720" indent="0">
              <a:buNone/>
            </a:pP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Кладова́я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 err="1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со́лнца</a:t>
            </a:r>
            <a:r>
              <a:rPr lang="ru-RU" sz="1600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» — повесть (по определению автора, «сказка-быль») русского писателя Михаила Пришвина, написанная и опубликованная в 1945 году. В повести рассказывается об опасном походе брата и сестры в лес за клюквой, в результате которого мальчик чуть не тонет в болоте, но спасается благодаря охотничьей собаке.</a:t>
            </a:r>
            <a:endParaRPr lang="ru-RU" sz="1600" dirty="0">
              <a:solidFill>
                <a:schemeClr val="accent5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МБОУ Кр шк 1\Desktop\i3647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5"/>
            <a:ext cx="4095298" cy="5687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46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644008" y="980728"/>
            <a:ext cx="3959423" cy="49102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 err="1">
                <a:solidFill>
                  <a:schemeClr val="accent5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Лисичкин</a:t>
            </a:r>
            <a:r>
              <a:rPr lang="ru-RU" sz="2400" dirty="0">
                <a:solidFill>
                  <a:schemeClr val="accent5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хлеб"-очень интересный рассказ, который учит находить удивительное в простом. Когда видишь в простом что-то особенное, жизнь всегда становится интереснее. </a:t>
            </a:r>
            <a:br>
              <a:rPr lang="ru-RU" sz="2400" dirty="0">
                <a:solidFill>
                  <a:schemeClr val="accent5">
                    <a:lumMod val="5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endParaRPr lang="ru-RU" sz="2400" dirty="0">
              <a:solidFill>
                <a:schemeClr val="accent5">
                  <a:lumMod val="50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МБОУ Кр шк 1\Desktop\boocov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446" y="692696"/>
            <a:ext cx="3971530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22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959296" cy="5145752"/>
          </a:xfrm>
        </p:spPr>
        <p:txBody>
          <a:bodyPr>
            <a:normAutofit fontScale="77500" lnSpcReduction="20000"/>
          </a:bodyPr>
          <a:lstStyle/>
          <a:p>
            <a:pPr marL="45720" indent="0"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David" pitchFamily="34" charset="-79"/>
              </a:rPr>
              <a:t>Животные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cs typeface="David" pitchFamily="34" charset="-79"/>
              </a:rPr>
              <a:t>... Как можно ими не восхищаться, их не любить?! - Наверное, никак... Ведь даже читая о них рассказы, проникаешься к героям такой симпатией, что просто </a:t>
            </a:r>
            <a:r>
              <a:rPr lang="ru-RU" dirty="0" err="1">
                <a:solidFill>
                  <a:schemeClr val="tx2">
                    <a:lumMod val="60000"/>
                    <a:lumOff val="40000"/>
                  </a:schemeClr>
                </a:solidFill>
                <a:cs typeface="David" pitchFamily="34" charset="-79"/>
              </a:rPr>
              <a:t>ууууххх</a:t>
            </a:r>
            <a: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cs typeface="David" pitchFamily="34" charset="-79"/>
              </a:rPr>
              <a:t>! Герои рассказов о животных Михаила Пришвина - весёлые и хитрые , беззаботные и умные , преданные и верные , и в них тоже невозможно не влюбиться. Простые, но увлекательные истории - как раз то, что нужно! Читая их, забываешь обо всем на свете... А по окончании чтения с жадностью хватаешься за следующий рассказ. "Журка", "Предательская колбаса", "Филин" - и множество других интересных рассказов ждут тебя в этой удивительно красочной и яркой книге! </a:t>
            </a:r>
            <a:br>
              <a:rPr lang="ru-RU" dirty="0">
                <a:solidFill>
                  <a:schemeClr val="tx2">
                    <a:lumMod val="60000"/>
                    <a:lumOff val="40000"/>
                  </a:schemeClr>
                </a:solidFill>
                <a:cs typeface="David" pitchFamily="34" charset="-79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cs typeface="David" pitchFamily="34" charset="-79"/>
            </a:endParaRPr>
          </a:p>
        </p:txBody>
      </p:sp>
      <p:pic>
        <p:nvPicPr>
          <p:cNvPr id="7170" name="Picture 2" descr="C:\Users\МБОУ Кр шк 1\Desktop\boocover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352" y="182826"/>
            <a:ext cx="3931624" cy="583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11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4"/>
          </p:nvPr>
        </p:nvSpPr>
        <p:spPr>
          <a:xfrm>
            <a:off x="4645024" y="1399032"/>
            <a:ext cx="3671391" cy="4766272"/>
          </a:xfrm>
        </p:spPr>
        <p:txBody>
          <a:bodyPr>
            <a:normAutofit fontScale="25000" lnSpcReduction="20000"/>
          </a:bodyPr>
          <a:lstStyle/>
          <a:p>
            <a:pPr marL="45720" indent="0" algn="ctr">
              <a:buNone/>
            </a:pPr>
            <a:r>
              <a:rPr lang="ru-RU" sz="5600" i="1" dirty="0" smtClean="0">
                <a:solidFill>
                  <a:schemeClr val="accent1"/>
                </a:solidFill>
              </a:rPr>
              <a:t>Автор </a:t>
            </a:r>
            <a:r>
              <a:rPr lang="ru-RU" sz="5600" i="1" dirty="0">
                <a:solidFill>
                  <a:schemeClr val="accent1"/>
                </a:solidFill>
              </a:rPr>
              <a:t>с нетерпением ожидает прихода весны, которая в этом году где-то задержалась. Но он с восторгом описывает сияние снежных сугробов под солнцем, поднимающимся с каждым днем все выше.</a:t>
            </a:r>
          </a:p>
          <a:p>
            <a:pPr marL="45720" indent="0" algn="ctr">
              <a:buNone/>
            </a:pPr>
            <a:r>
              <a:rPr lang="ru-RU" sz="5600" i="1" dirty="0">
                <a:solidFill>
                  <a:schemeClr val="accent1"/>
                </a:solidFill>
              </a:rPr>
              <a:t>Наконец его сын прибежал с криками, что появились первые проталинки. А ночью вновь ударил мороз, и первые все покрылось кристалликами льда.</a:t>
            </a:r>
          </a:p>
          <a:p>
            <a:pPr marL="45720" indent="0" algn="ctr">
              <a:buNone/>
            </a:pPr>
            <a:r>
              <a:rPr lang="ru-RU" sz="5600" i="1" dirty="0">
                <a:solidFill>
                  <a:schemeClr val="accent1"/>
                </a:solidFill>
              </a:rPr>
              <a:t>Появляются первые весенние птицы, они ищут себе корм, но из-под снега им трудно это сделать. Дороги еще покрыты порошей, но уже видны первые ручейки, которые скоро превратятся в бегущие ручьи.</a:t>
            </a:r>
          </a:p>
          <a:p>
            <a:pPr algn="ctr"/>
            <a:r>
              <a:rPr lang="ru-RU" sz="5600" i="1" dirty="0">
                <a:solidFill>
                  <a:schemeClr val="accent1"/>
                </a:solidFill>
              </a:rPr>
              <a:t>Но, в конце концов, весна набирает силу, появились и первые цветы, и первые бабочки, и весна входит в свои права с пением птиц и цветением лесов.</a:t>
            </a:r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C:\Users\МБОУ Кр шк 1\Desktop\boocover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643564"/>
            <a:ext cx="3600400" cy="5449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767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185</TotalTime>
  <Words>371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 МБОУ «Красногвардейская школа № 1» представляет </vt:lpstr>
      <vt:lpstr>«Щедрость души – щедрость таланта»</vt:lpstr>
      <vt:lpstr>4 февраля 1873 г. –  16 января 1954 г. Михаил Михайлович Пришвин – русский автор, известный как создатель рассказов о природе, поэм, романов и дневниковых записей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МБОУ Кр шк 1</dc:creator>
  <cp:lastModifiedBy>МБОУ Кр шк 1</cp:lastModifiedBy>
  <cp:revision>11</cp:revision>
  <dcterms:created xsi:type="dcterms:W3CDTF">2023-02-06T07:46:58Z</dcterms:created>
  <dcterms:modified xsi:type="dcterms:W3CDTF">2023-02-06T10:53:45Z</dcterms:modified>
</cp:coreProperties>
</file>