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notesSlides/_rels/notesSlide36.xml.rels" ContentType="application/vnd.openxmlformats-package.relationships+xml"/>
  <Override PartName="/ppt/notesSlides/notesSlide36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media/image7.jpeg" ContentType="image/jpeg"/>
  <Override PartName="/ppt/media/image28.jpeg" ContentType="image/jpeg"/>
  <Override PartName="/ppt/media/image1.png" ContentType="image/png"/>
  <Override PartName="/ppt/media/image2.png" ContentType="image/png"/>
  <Override PartName="/ppt/media/image4.jpeg" ContentType="image/jpeg"/>
  <Override PartName="/ppt/media/image3.jpeg" ContentType="image/jpeg"/>
  <Override PartName="/ppt/media/image5.jpeg" ContentType="image/jpeg"/>
  <Override PartName="/ppt/media/image21.png" ContentType="image/png"/>
  <Override PartName="/ppt/media/image6.jpeg" ContentType="image/jpeg"/>
  <Override PartName="/ppt/media/image41.png" ContentType="image/pn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9.png" ContentType="image/png"/>
  <Override PartName="/ppt/media/image13.jpeg" ContentType="image/jpeg"/>
  <Override PartName="/ppt/media/image14.jpeg" ContentType="image/jpeg"/>
  <Override PartName="/ppt/media/image39.png" ContentType="image/png"/>
  <Override PartName="/ppt/media/image15.jpeg" ContentType="image/jpeg"/>
  <Override PartName="/ppt/media/image16.jpeg" ContentType="image/jpeg"/>
  <Override PartName="/ppt/media/image24.jpeg" ContentType="image/jpeg"/>
  <Override PartName="/ppt/media/image17.png" ContentType="image/png"/>
  <Override PartName="/ppt/media/image18.jpeg" ContentType="image/jpeg"/>
  <Override PartName="/ppt/media/image20.jpeg" ContentType="image/jpeg"/>
  <Override PartName="/ppt/media/image22.jpeg" ContentType="image/jpeg"/>
  <Override PartName="/ppt/media/image47.jpeg" ContentType="image/jpeg"/>
  <Override PartName="/ppt/media/image23.png" ContentType="image/png"/>
  <Override PartName="/ppt/media/image25.png" ContentType="image/png"/>
  <Override PartName="/ppt/media/image37.png" ContentType="image/png"/>
  <Override PartName="/ppt/media/image26.jpeg" ContentType="image/jpeg"/>
  <Override PartName="/ppt/media/image27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48.jpeg" ContentType="image/jpeg"/>
  <Override PartName="/ppt/media/image33.png" ContentType="image/png"/>
  <Override PartName="/ppt/media/image34.png" ContentType="image/png"/>
  <Override PartName="/ppt/media/image35.jpeg" ContentType="image/jpeg"/>
  <Override PartName="/ppt/media/image36.png" ContentType="image/png"/>
  <Override PartName="/ppt/media/image45.png" ContentType="image/png"/>
  <Override PartName="/ppt/media/image38.jpeg" ContentType="image/jpeg"/>
  <Override PartName="/ppt/media/image40.jpeg" ContentType="image/jpeg"/>
  <Override PartName="/ppt/media/image42.jpeg" ContentType="image/jpeg"/>
  <Override PartName="/ppt/media/image49.jpeg" ContentType="image/jpeg"/>
  <Override PartName="/ppt/media/image43.png" ContentType="image/png"/>
  <Override PartName="/ppt/media/image44.jpeg" ContentType="image/jpeg"/>
  <Override PartName="/ppt/media/image46.jpeg" ContentType="image/jpeg"/>
  <Override PartName="/ppt/media/image50.jpeg" ContentType="image/jpeg"/>
  <Override PartName="/ppt/media/image51.jpeg" ContentType="image/jpeg"/>
  <Override PartName="/ppt/media/image52.jpeg" ContentType="image/jpeg"/>
  <Override PartName="/ppt/media/image53.jpeg" ContentType="image/jpeg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_rels/slide9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37.xml.rels" ContentType="application/vnd.openxmlformats-package.relationships+xml"/>
  <Override PartName="/ppt/slides/_rels/slide3.xml.rels" ContentType="application/vnd.openxmlformats-package.relationships+xml"/>
  <Override PartName="/ppt/slides/_rels/slide38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lang="ru-RU" sz="2000" spc="-1">
                <a:latin typeface="Arial"/>
              </a:rPr>
              <a:t>Для правки формата примечаний щёлкните мышью</a:t>
            </a:r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r>
              <a:rPr lang="ru-RU" sz="1400" spc="-1">
                <a:latin typeface="Times New Roman"/>
              </a:rPr>
              <a:t>&lt;заголовок&gt;</a:t>
            </a:r>
            <a:endParaRPr/>
          </a:p>
        </p:txBody>
      </p:sp>
      <p:sp>
        <p:nvSpPr>
          <p:cNvPr id="41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lang="ru-RU" sz="1400" spc="-1">
                <a:latin typeface="Times New Roman"/>
              </a:rPr>
              <a:t>&lt;дата/время&gt;</a:t>
            </a:r>
            <a:endParaRPr/>
          </a:p>
        </p:txBody>
      </p:sp>
      <p:sp>
        <p:nvSpPr>
          <p:cNvPr id="42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lang="ru-RU" sz="1400" spc="-1">
                <a:latin typeface="Times New Roman"/>
              </a:rPr>
              <a:t>&lt;нижний колонтитул&gt;</a:t>
            </a:r>
            <a:endParaRPr/>
          </a:p>
        </p:txBody>
      </p:sp>
      <p:sp>
        <p:nvSpPr>
          <p:cNvPr id="43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8D05A9DB-604F-4941-B365-751B061DE2D5}" type="slidenum">
              <a:rPr lang="ru-RU" sz="1400" spc="-1">
                <a:latin typeface="Times New Roman"/>
              </a:rPr>
              <a:t>&lt;номер&gt;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36.xml.rels><?xml version="1.0" encoding="UTF-8"?>
<Relationships xmlns="http://schemas.openxmlformats.org/package/2006/relationships"><Relationship Id="rId1" Type="http://schemas.openxmlformats.org/officeDocument/2006/relationships/slide" Target="../slides/slide36.xml"/><Relationship Id="rId2" Type="http://schemas.openxmlformats.org/officeDocument/2006/relationships/notesMaster" Target="../notesMasters/notesMaster1.xml"/>
</Relationships>
</file>

<file path=ppt/notesSlides/notesSlide3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208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2AAB20FE-895E-4620-8ACC-B9698649ED07}" type="slidenum">
              <a:rPr lang="ru-RU" sz="1200" spc="-1" strike="noStrike">
                <a:uFill>
                  <a:solidFill>
                    <a:srgbClr val="ffffff"/>
                  </a:solidFill>
                </a:uFill>
                <a:latin typeface="+mn-lt"/>
              </a:rPr>
              <a:t>&lt;номер&gt;</a:t>
            </a:fld>
            <a:endParaRPr/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31.1.23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1C8B7FC0-3331-44C9-8543-27C079BF2901}" type="slidenum">
              <a:rPr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lang="ru-RU" sz="4400" spc="-1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3200" spc="-1">
                <a:latin typeface="Calibri"/>
              </a:rPr>
              <a:t>Для правки структуры щёлкните мышью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ru-RU" sz="2400" spc="-1">
                <a:latin typeface="Calibri"/>
              </a:rPr>
              <a:t>Второй уровень структуры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000" spc="-1">
                <a:latin typeface="Calibri"/>
              </a:rPr>
              <a:t>Третий уровень структуры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ru-RU" sz="2000" spc="-1">
                <a:latin typeface="Calibri"/>
              </a:rPr>
              <a:t>Четвёртый уровень структуры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000" spc="-1">
                <a:latin typeface="Calibri"/>
              </a:rPr>
              <a:t>Пятый уровень структуры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000" spc="-1">
                <a:latin typeface="Calibri"/>
              </a:rPr>
              <a:t>Шестой уровень структуры</a:t>
            </a:r>
            <a:endParaRPr/>
          </a:p>
          <a:p>
            <a:pPr lvl="6" marL="3024000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ru-RU" sz="2000" spc="-1">
                <a:latin typeface="Calibri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png"/><Relationship Id="rId3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image" Target="../media/image25.png"/><Relationship Id="rId3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image" Target="../media/image33.png"/><Relationship Id="rId3" Type="http://schemas.openxmlformats.org/officeDocument/2006/relationships/image" Target="../media/image34.png"/><Relationship Id="rId4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image" Target="../media/image36.png"/><Relationship Id="rId3" Type="http://schemas.openxmlformats.org/officeDocument/2006/relationships/image" Target="../media/image37.png"/><Relationship Id="rId4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image" Target="../media/image39.png"/><Relationship Id="rId3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image" Target="../media/image41.png"/><Relationship Id="rId3" Type="http://schemas.openxmlformats.org/officeDocument/2006/relationships/slideLayout" Target="../slideLayouts/slideLayout1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image" Target="../media/image43.png"/><Relationship Id="rId3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44.jpeg"/><Relationship Id="rId2" Type="http://schemas.openxmlformats.org/officeDocument/2006/relationships/image" Target="../media/image45.png"/><Relationship Id="rId3" Type="http://schemas.openxmlformats.org/officeDocument/2006/relationships/slideLayout" Target="../slideLayouts/slideLayout1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46.jpeg"/><Relationship Id="rId2" Type="http://schemas.openxmlformats.org/officeDocument/2006/relationships/slideLayout" Target="../slideLayouts/slideLayout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47.jpeg"/><Relationship Id="rId2" Type="http://schemas.openxmlformats.org/officeDocument/2006/relationships/slideLayout" Target="../slideLayouts/slideLayout1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48.jpeg"/><Relationship Id="rId2" Type="http://schemas.openxmlformats.org/officeDocument/2006/relationships/slideLayout" Target="../slideLayouts/slideLayout1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49.jpeg"/><Relationship Id="rId2" Type="http://schemas.openxmlformats.org/officeDocument/2006/relationships/slideLayout" Target="../slideLayouts/slideLayout1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50.jpeg"/><Relationship Id="rId2" Type="http://schemas.openxmlformats.org/officeDocument/2006/relationships/slideLayout" Target="../slideLayouts/slideLayout1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5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6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52.jpeg"/><Relationship Id="rId2" Type="http://schemas.openxmlformats.org/officeDocument/2006/relationships/slideLayout" Target="../slideLayouts/slideLayout1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53.jpe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CustomShape 1"/>
          <p:cNvSpPr/>
          <p:nvPr/>
        </p:nvSpPr>
        <p:spPr>
          <a:xfrm>
            <a:off x="1444320" y="2643120"/>
            <a:ext cx="307224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по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русскому  языку</a:t>
            </a:r>
            <a:endParaRPr/>
          </a:p>
        </p:txBody>
      </p:sp>
      <p:sp>
        <p:nvSpPr>
          <p:cNvPr id="45" name="CustomShape 2"/>
          <p:cNvSpPr/>
          <p:nvPr/>
        </p:nvSpPr>
        <p:spPr>
          <a:xfrm>
            <a:off x="2295720" y="3571920"/>
            <a:ext cx="17006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1-4 класс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ustomShape 1"/>
          <p:cNvSpPr/>
          <p:nvPr/>
        </p:nvSpPr>
        <p:spPr>
          <a:xfrm>
            <a:off x="575640" y="713160"/>
            <a:ext cx="7992360" cy="76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Найди ошибку в пословице</a:t>
            </a:r>
            <a:endParaRPr/>
          </a:p>
        </p:txBody>
      </p:sp>
      <p:sp>
        <p:nvSpPr>
          <p:cNvPr id="71" name="CustomShape 2"/>
          <p:cNvSpPr/>
          <p:nvPr/>
        </p:nvSpPr>
        <p:spPr>
          <a:xfrm>
            <a:off x="1259640" y="1989000"/>
            <a:ext cx="7488360" cy="2559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5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Два сапога – тара.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ru-RU" sz="5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Голод – не щётка.</a:t>
            </a:r>
            <a:endParaRPr/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CustomShape 1"/>
          <p:cNvSpPr/>
          <p:nvPr/>
        </p:nvSpPr>
        <p:spPr>
          <a:xfrm>
            <a:off x="575640" y="713160"/>
            <a:ext cx="7992360" cy="76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Найди ошибку в пословице</a:t>
            </a:r>
            <a:endParaRPr/>
          </a:p>
        </p:txBody>
      </p:sp>
      <p:sp>
        <p:nvSpPr>
          <p:cNvPr id="73" name="CustomShape 2"/>
          <p:cNvSpPr/>
          <p:nvPr/>
        </p:nvSpPr>
        <p:spPr>
          <a:xfrm>
            <a:off x="1259640" y="1989000"/>
            <a:ext cx="7488360" cy="2559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5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Первый блин колом.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ru-RU" sz="5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Один в золе не воин.</a:t>
            </a:r>
            <a:endParaRPr/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CustomShape 1"/>
          <p:cNvSpPr/>
          <p:nvPr/>
        </p:nvSpPr>
        <p:spPr>
          <a:xfrm>
            <a:off x="575640" y="713160"/>
            <a:ext cx="7992360" cy="76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Найди ошибку в пословице</a:t>
            </a:r>
            <a:endParaRPr/>
          </a:p>
        </p:txBody>
      </p:sp>
      <p:sp>
        <p:nvSpPr>
          <p:cNvPr id="75" name="CustomShape 2"/>
          <p:cNvSpPr/>
          <p:nvPr/>
        </p:nvSpPr>
        <p:spPr>
          <a:xfrm>
            <a:off x="1115640" y="2133000"/>
            <a:ext cx="8748000" cy="228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4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Трус своей лени боится.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ru-RU" sz="4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Жди у горя погоды.</a:t>
            </a:r>
            <a:endParaRPr/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ustomShape 1"/>
          <p:cNvSpPr/>
          <p:nvPr/>
        </p:nvSpPr>
        <p:spPr>
          <a:xfrm>
            <a:off x="575640" y="713160"/>
            <a:ext cx="7992360" cy="76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Найди ошибку в пословице</a:t>
            </a:r>
            <a:endParaRPr/>
          </a:p>
        </p:txBody>
      </p:sp>
      <p:sp>
        <p:nvSpPr>
          <p:cNvPr id="77" name="CustomShape 2"/>
          <p:cNvSpPr/>
          <p:nvPr/>
        </p:nvSpPr>
        <p:spPr>
          <a:xfrm>
            <a:off x="395640" y="1700640"/>
            <a:ext cx="8748000" cy="3015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4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Трус кормит, а лень портит.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ru-RU" sz="4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Терпенье и пруд все перетрут.</a:t>
            </a:r>
            <a:endParaRPr/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CustomShape 1"/>
          <p:cNvSpPr/>
          <p:nvPr/>
        </p:nvSpPr>
        <p:spPr>
          <a:xfrm>
            <a:off x="575640" y="713160"/>
            <a:ext cx="7992360" cy="76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Весёлые картинки</a:t>
            </a:r>
            <a:endParaRPr/>
          </a:p>
        </p:txBody>
      </p:sp>
      <p:sp>
        <p:nvSpPr>
          <p:cNvPr id="79" name="CustomShape 2"/>
          <p:cNvSpPr/>
          <p:nvPr/>
        </p:nvSpPr>
        <p:spPr>
          <a:xfrm>
            <a:off x="575640" y="1917000"/>
            <a:ext cx="777636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Какие фразеологизмы изображены на картинках, значение фразеологизмов.</a:t>
            </a:r>
            <a:endParaRPr/>
          </a:p>
        </p:txBody>
      </p:sp>
      <p:pic>
        <p:nvPicPr>
          <p:cNvPr id="80" name="Рисунок 2" descr=""/>
          <p:cNvPicPr/>
          <p:nvPr/>
        </p:nvPicPr>
        <p:blipFill>
          <a:blip r:embed="rId2"/>
          <a:stretch/>
        </p:blipFill>
        <p:spPr>
          <a:xfrm>
            <a:off x="3276000" y="3305160"/>
            <a:ext cx="3956400" cy="2712600"/>
          </a:xfrm>
          <a:prstGeom prst="rect">
            <a:avLst/>
          </a:prstGeom>
          <a:ln>
            <a:noFill/>
          </a:ln>
        </p:spPr>
      </p:pic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ustomShape 1"/>
          <p:cNvSpPr/>
          <p:nvPr/>
        </p:nvSpPr>
        <p:spPr>
          <a:xfrm>
            <a:off x="575640" y="713160"/>
            <a:ext cx="7992360" cy="76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Весёлые картинки</a:t>
            </a:r>
            <a:endParaRPr/>
          </a:p>
        </p:txBody>
      </p:sp>
      <p:sp>
        <p:nvSpPr>
          <p:cNvPr id="82" name="CustomShape 2"/>
          <p:cNvSpPr/>
          <p:nvPr/>
        </p:nvSpPr>
        <p:spPr>
          <a:xfrm>
            <a:off x="575640" y="1917000"/>
            <a:ext cx="77763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</a:t>
            </a:r>
            <a:endParaRPr/>
          </a:p>
        </p:txBody>
      </p:sp>
      <p:pic>
        <p:nvPicPr>
          <p:cNvPr id="83" name="Рисунок 4" descr=""/>
          <p:cNvPicPr/>
          <p:nvPr/>
        </p:nvPicPr>
        <p:blipFill>
          <a:blip r:embed="rId2"/>
          <a:stretch/>
        </p:blipFill>
        <p:spPr>
          <a:xfrm>
            <a:off x="3132000" y="2126160"/>
            <a:ext cx="4606920" cy="3742560"/>
          </a:xfrm>
          <a:prstGeom prst="rect">
            <a:avLst/>
          </a:prstGeom>
          <a:ln>
            <a:noFill/>
          </a:ln>
        </p:spPr>
      </p:pic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575640" y="713160"/>
            <a:ext cx="7992360" cy="76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Весёлые картинки</a:t>
            </a:r>
            <a:endParaRPr/>
          </a:p>
        </p:txBody>
      </p:sp>
      <p:sp>
        <p:nvSpPr>
          <p:cNvPr id="85" name="CustomShape 2"/>
          <p:cNvSpPr/>
          <p:nvPr/>
        </p:nvSpPr>
        <p:spPr>
          <a:xfrm>
            <a:off x="575640" y="1917000"/>
            <a:ext cx="77763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</a:t>
            </a:r>
            <a:endParaRPr/>
          </a:p>
        </p:txBody>
      </p:sp>
      <p:pic>
        <p:nvPicPr>
          <p:cNvPr id="86" name="Рисунок 2" descr=""/>
          <p:cNvPicPr/>
          <p:nvPr/>
        </p:nvPicPr>
        <p:blipFill>
          <a:blip r:embed="rId2"/>
          <a:stretch/>
        </p:blipFill>
        <p:spPr>
          <a:xfrm>
            <a:off x="3564000" y="2440080"/>
            <a:ext cx="4175640" cy="2883240"/>
          </a:xfrm>
          <a:prstGeom prst="rect">
            <a:avLst/>
          </a:prstGeom>
          <a:ln>
            <a:noFill/>
          </a:ln>
        </p:spPr>
      </p:pic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ustomShape 1"/>
          <p:cNvSpPr/>
          <p:nvPr/>
        </p:nvSpPr>
        <p:spPr>
          <a:xfrm>
            <a:off x="575640" y="713160"/>
            <a:ext cx="7992360" cy="76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Весёлые картинки</a:t>
            </a:r>
            <a:endParaRPr/>
          </a:p>
        </p:txBody>
      </p:sp>
      <p:sp>
        <p:nvSpPr>
          <p:cNvPr id="88" name="CustomShape 2"/>
          <p:cNvSpPr/>
          <p:nvPr/>
        </p:nvSpPr>
        <p:spPr>
          <a:xfrm>
            <a:off x="575640" y="1917000"/>
            <a:ext cx="77763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</a:t>
            </a:r>
            <a:endParaRPr/>
          </a:p>
        </p:txBody>
      </p:sp>
      <p:pic>
        <p:nvPicPr>
          <p:cNvPr id="89" name="Рисунок 4" descr=""/>
          <p:cNvPicPr/>
          <p:nvPr/>
        </p:nvPicPr>
        <p:blipFill>
          <a:blip r:embed="rId2"/>
          <a:stretch/>
        </p:blipFill>
        <p:spPr>
          <a:xfrm>
            <a:off x="3420000" y="2146680"/>
            <a:ext cx="3816000" cy="3506760"/>
          </a:xfrm>
          <a:prstGeom prst="rect">
            <a:avLst/>
          </a:prstGeom>
          <a:ln>
            <a:noFill/>
          </a:ln>
        </p:spPr>
      </p:pic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ustomShape 1"/>
          <p:cNvSpPr/>
          <p:nvPr/>
        </p:nvSpPr>
        <p:spPr>
          <a:xfrm>
            <a:off x="575640" y="713160"/>
            <a:ext cx="7992360" cy="76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Весёлые картинки</a:t>
            </a:r>
            <a:endParaRPr/>
          </a:p>
        </p:txBody>
      </p:sp>
      <p:sp>
        <p:nvSpPr>
          <p:cNvPr id="91" name="CustomShape 2"/>
          <p:cNvSpPr/>
          <p:nvPr/>
        </p:nvSpPr>
        <p:spPr>
          <a:xfrm>
            <a:off x="575640" y="1917000"/>
            <a:ext cx="77763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</a:t>
            </a:r>
            <a:endParaRPr/>
          </a:p>
        </p:txBody>
      </p:sp>
      <p:pic>
        <p:nvPicPr>
          <p:cNvPr id="92" name="Рисунок 2" descr=""/>
          <p:cNvPicPr/>
          <p:nvPr/>
        </p:nvPicPr>
        <p:blipFill>
          <a:blip r:embed="rId2"/>
          <a:stretch/>
        </p:blipFill>
        <p:spPr>
          <a:xfrm>
            <a:off x="2986920" y="1983960"/>
            <a:ext cx="3457080" cy="3151080"/>
          </a:xfrm>
          <a:prstGeom prst="rect">
            <a:avLst/>
          </a:prstGeom>
          <a:ln>
            <a:noFill/>
          </a:ln>
        </p:spPr>
      </p:pic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ustomShape 1"/>
          <p:cNvSpPr/>
          <p:nvPr/>
        </p:nvSpPr>
        <p:spPr>
          <a:xfrm>
            <a:off x="575640" y="713160"/>
            <a:ext cx="7992360" cy="100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Метаграммы</a:t>
            </a:r>
            <a:endParaRPr/>
          </a:p>
        </p:txBody>
      </p:sp>
      <p:sp>
        <p:nvSpPr>
          <p:cNvPr id="94" name="CustomShape 2"/>
          <p:cNvSpPr/>
          <p:nvPr/>
        </p:nvSpPr>
        <p:spPr>
          <a:xfrm>
            <a:off x="575640" y="1917000"/>
            <a:ext cx="77763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</a:t>
            </a:r>
            <a:endParaRPr/>
          </a:p>
        </p:txBody>
      </p:sp>
      <p:sp>
        <p:nvSpPr>
          <p:cNvPr id="95" name="CustomShape 3"/>
          <p:cNvSpPr/>
          <p:nvPr/>
        </p:nvSpPr>
        <p:spPr>
          <a:xfrm>
            <a:off x="575640" y="1917000"/>
            <a:ext cx="8280720" cy="252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 «М» - приятен, золотист, очень сладок и душист,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 «Л» - зимой бывает, а весной исчезает</a:t>
            </a:r>
            <a:r>
              <a:rPr b="1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 </a:t>
            </a:r>
            <a:endParaRPr/>
          </a:p>
        </p:txBody>
      </p:sp>
      <p:sp>
        <p:nvSpPr>
          <p:cNvPr id="96" name="CustomShape 4"/>
          <p:cNvSpPr/>
          <p:nvPr/>
        </p:nvSpPr>
        <p:spPr>
          <a:xfrm>
            <a:off x="5663160" y="5085360"/>
            <a:ext cx="20937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Мёд-лёд</a:t>
            </a:r>
            <a:endParaRPr/>
          </a:p>
        </p:txBody>
      </p:sp>
    </p:spTree>
  </p:cSld>
  <p:timing>
    <p:tnLst>
      <p:par>
        <p:cTn id="46" dur="indefinite" restart="never" nodeType="tmRoot">
          <p:childTnLst>
            <p:seq>
              <p:cTn id="47" dur="indefinite" nodeType="mainSeq">
                <p:childTnLst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52" dur="500"/>
                                        <p:tgtEl>
                                          <p:spTgt spid="96">
                                            <p:txEl>
                                              <p:p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ustomShape 1"/>
          <p:cNvSpPr/>
          <p:nvPr/>
        </p:nvSpPr>
        <p:spPr>
          <a:xfrm>
            <a:off x="1835640" y="476640"/>
            <a:ext cx="6624360" cy="1736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Фразеологический зверинец</a:t>
            </a:r>
            <a:endParaRPr/>
          </a:p>
        </p:txBody>
      </p:sp>
      <p:sp>
        <p:nvSpPr>
          <p:cNvPr id="47" name="CustomShape 2"/>
          <p:cNvSpPr/>
          <p:nvPr/>
        </p:nvSpPr>
        <p:spPr>
          <a:xfrm>
            <a:off x="1652760" y="2260440"/>
            <a:ext cx="6837840" cy="1919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6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Голоден как ……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6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Хитер как……</a:t>
            </a:r>
            <a:endParaRPr/>
          </a:p>
        </p:txBody>
      </p:sp>
    </p:spTree>
  </p:cSld>
  <p:timing>
    <p:tnLst>
      <p:par>
        <p:cTn id="6" dur="indefinite" restart="never" nodeType="tmRoot">
          <p:childTnLst>
            <p:seq>
              <p:cTn id="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CustomShape 1"/>
          <p:cNvSpPr/>
          <p:nvPr/>
        </p:nvSpPr>
        <p:spPr>
          <a:xfrm>
            <a:off x="575640" y="713160"/>
            <a:ext cx="7992360" cy="100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Метаграммы</a:t>
            </a:r>
            <a:endParaRPr/>
          </a:p>
        </p:txBody>
      </p:sp>
      <p:sp>
        <p:nvSpPr>
          <p:cNvPr id="98" name="CustomShape 2"/>
          <p:cNvSpPr/>
          <p:nvPr/>
        </p:nvSpPr>
        <p:spPr>
          <a:xfrm>
            <a:off x="575640" y="1917000"/>
            <a:ext cx="77763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</a:t>
            </a:r>
            <a:endParaRPr/>
          </a:p>
        </p:txBody>
      </p:sp>
      <p:sp>
        <p:nvSpPr>
          <p:cNvPr id="99" name="CustomShape 3"/>
          <p:cNvSpPr/>
          <p:nvPr/>
        </p:nvSpPr>
        <p:spPr>
          <a:xfrm>
            <a:off x="575640" y="1917000"/>
            <a:ext cx="8280720" cy="252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 буквой «Р» она течёт,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 буквы «П» для нас печёт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Кулебяки и ватрушки, 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Варит кашу и галушки.</a:t>
            </a:r>
            <a:endParaRPr/>
          </a:p>
        </p:txBody>
      </p:sp>
      <p:sp>
        <p:nvSpPr>
          <p:cNvPr id="100" name="CustomShape 4"/>
          <p:cNvSpPr/>
          <p:nvPr/>
        </p:nvSpPr>
        <p:spPr>
          <a:xfrm>
            <a:off x="5664960" y="5085360"/>
            <a:ext cx="28875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Речка-печка</a:t>
            </a:r>
            <a:endParaRPr/>
          </a:p>
        </p:txBody>
      </p:sp>
    </p:spTree>
  </p:cSld>
  <p:timing>
    <p:tnLst>
      <p:par>
        <p:cTn id="53" dur="indefinite" restart="never" nodeType="tmRoot">
          <p:childTnLst>
            <p:seq>
              <p:cTn id="54" dur="indefinite" nodeType="mainSeq">
                <p:childTnLst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59" dur="500"/>
                                        <p:tgtEl>
                                          <p:spTgt spid="100">
                                            <p:txEl>
                                              <p:p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ustomShape 1"/>
          <p:cNvSpPr/>
          <p:nvPr/>
        </p:nvSpPr>
        <p:spPr>
          <a:xfrm>
            <a:off x="575640" y="713160"/>
            <a:ext cx="7992360" cy="100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Метаграммы</a:t>
            </a:r>
            <a:endParaRPr/>
          </a:p>
        </p:txBody>
      </p:sp>
      <p:sp>
        <p:nvSpPr>
          <p:cNvPr id="102" name="CustomShape 2"/>
          <p:cNvSpPr/>
          <p:nvPr/>
        </p:nvSpPr>
        <p:spPr>
          <a:xfrm>
            <a:off x="575640" y="1917000"/>
            <a:ext cx="77763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</a:t>
            </a:r>
            <a:endParaRPr/>
          </a:p>
        </p:txBody>
      </p:sp>
      <p:sp>
        <p:nvSpPr>
          <p:cNvPr id="103" name="CustomShape 3"/>
          <p:cNvSpPr/>
          <p:nvPr/>
        </p:nvSpPr>
        <p:spPr>
          <a:xfrm>
            <a:off x="575640" y="1917000"/>
            <a:ext cx="8280720" cy="2894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 мягким «Л» я – под землёй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Бываю каменным и бурым.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А с твёрдым – в комнате любой,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геометрической фигуре. 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04" name="CustomShape 4"/>
          <p:cNvSpPr/>
          <p:nvPr/>
        </p:nvSpPr>
        <p:spPr>
          <a:xfrm>
            <a:off x="5663880" y="5085360"/>
            <a:ext cx="26240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Уголь-угол</a:t>
            </a:r>
            <a:endParaRPr/>
          </a:p>
        </p:txBody>
      </p:sp>
    </p:spTree>
  </p:cSld>
  <p:timing>
    <p:tnLst>
      <p:par>
        <p:cTn id="60" dur="indefinite" restart="never" nodeType="tmRoot">
          <p:childTnLst>
            <p:seq>
              <p:cTn id="61" dur="indefinite" nodeType="mainSeq">
                <p:childTnLst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66" dur="500"/>
                                        <p:tgtEl>
                                          <p:spTgt spid="104">
                                            <p:txEl>
                                              <p:p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CustomShape 1"/>
          <p:cNvSpPr/>
          <p:nvPr/>
        </p:nvSpPr>
        <p:spPr>
          <a:xfrm>
            <a:off x="575640" y="713160"/>
            <a:ext cx="7992360" cy="100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Метаграммы</a:t>
            </a:r>
            <a:endParaRPr/>
          </a:p>
        </p:txBody>
      </p:sp>
      <p:sp>
        <p:nvSpPr>
          <p:cNvPr id="106" name="CustomShape 2"/>
          <p:cNvSpPr/>
          <p:nvPr/>
        </p:nvSpPr>
        <p:spPr>
          <a:xfrm>
            <a:off x="575640" y="1917000"/>
            <a:ext cx="77763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</a:t>
            </a:r>
            <a:endParaRPr/>
          </a:p>
        </p:txBody>
      </p:sp>
      <p:sp>
        <p:nvSpPr>
          <p:cNvPr id="107" name="CustomShape 3"/>
          <p:cNvSpPr/>
          <p:nvPr/>
        </p:nvSpPr>
        <p:spPr>
          <a:xfrm>
            <a:off x="575640" y="1917000"/>
            <a:ext cx="8280720" cy="3443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Когда меня ты открываешь,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Обычно воду наливаешь.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Но «н» на «б» смени скорей -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 обитатель я морей. 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08" name="CustomShape 4"/>
          <p:cNvSpPr/>
          <p:nvPr/>
        </p:nvSpPr>
        <p:spPr>
          <a:xfrm>
            <a:off x="5665320" y="5085360"/>
            <a:ext cx="24656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Кран-краб</a:t>
            </a:r>
            <a:endParaRPr/>
          </a:p>
        </p:txBody>
      </p:sp>
    </p:spTree>
  </p:cSld>
  <p:timing>
    <p:tnLst>
      <p:par>
        <p:cTn id="67" dur="indefinite" restart="never" nodeType="tmRoot">
          <p:childTnLst>
            <p:seq>
              <p:cTn id="68" dur="indefinite" nodeType="mainSeq">
                <p:childTnLst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73" dur="500"/>
                                        <p:tgtEl>
                                          <p:spTgt spid="108">
                                            <p:txEl>
                                              <p:p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ustomShape 1"/>
          <p:cNvSpPr/>
          <p:nvPr/>
        </p:nvSpPr>
        <p:spPr>
          <a:xfrm>
            <a:off x="1928880" y="428760"/>
            <a:ext cx="5000400" cy="642600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38160">
            <a:solidFill>
              <a:srgbClr val="cc66ff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</p:sp>
      <p:sp>
        <p:nvSpPr>
          <p:cNvPr id="110" name="CustomShape 2"/>
          <p:cNvSpPr/>
          <p:nvPr/>
        </p:nvSpPr>
        <p:spPr>
          <a:xfrm>
            <a:off x="2239920" y="500040"/>
            <a:ext cx="46404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Найди спрятанные слова</a:t>
            </a:r>
            <a:endParaRPr/>
          </a:p>
        </p:txBody>
      </p:sp>
      <p:sp>
        <p:nvSpPr>
          <p:cNvPr id="111" name="CustomShape 3"/>
          <p:cNvSpPr/>
          <p:nvPr/>
        </p:nvSpPr>
        <p:spPr>
          <a:xfrm>
            <a:off x="2080800" y="1714320"/>
            <a:ext cx="1642680" cy="2284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очсил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столб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уточка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кодал</a:t>
            </a:r>
            <a:endParaRPr/>
          </a:p>
        </p:txBody>
      </p:sp>
      <p:sp>
        <p:nvSpPr>
          <p:cNvPr id="112" name="CustomShape 4"/>
          <p:cNvSpPr/>
          <p:nvPr/>
        </p:nvSpPr>
        <p:spPr>
          <a:xfrm>
            <a:off x="5510160" y="1714320"/>
            <a:ext cx="1698840" cy="2284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вукаб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коса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удочка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шкача</a:t>
            </a:r>
            <a:endParaRPr/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CustomShape 1"/>
          <p:cNvSpPr/>
          <p:nvPr/>
        </p:nvSpPr>
        <p:spPr>
          <a:xfrm>
            <a:off x="1928880" y="428760"/>
            <a:ext cx="5000400" cy="642600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38160">
            <a:solidFill>
              <a:srgbClr val="cc66ff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/>
        </p:style>
      </p:sp>
      <p:sp>
        <p:nvSpPr>
          <p:cNvPr id="114" name="CustomShape 2"/>
          <p:cNvSpPr/>
          <p:nvPr/>
        </p:nvSpPr>
        <p:spPr>
          <a:xfrm>
            <a:off x="2239920" y="500040"/>
            <a:ext cx="46404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Найди спрятанные слова</a:t>
            </a:r>
            <a:endParaRPr/>
          </a:p>
        </p:txBody>
      </p:sp>
      <p:sp>
        <p:nvSpPr>
          <p:cNvPr id="115" name="CustomShape 3"/>
          <p:cNvSpPr/>
          <p:nvPr/>
        </p:nvSpPr>
        <p:spPr>
          <a:xfrm>
            <a:off x="2080800" y="1714320"/>
            <a:ext cx="1642680" cy="2284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очсил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столб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уточка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кодал</a:t>
            </a:r>
            <a:endParaRPr/>
          </a:p>
        </p:txBody>
      </p:sp>
      <p:sp>
        <p:nvSpPr>
          <p:cNvPr id="116" name="CustomShape 4"/>
          <p:cNvSpPr/>
          <p:nvPr/>
        </p:nvSpPr>
        <p:spPr>
          <a:xfrm>
            <a:off x="5510160" y="1714320"/>
            <a:ext cx="1698840" cy="2284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вукаб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коса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удочка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шкача</a:t>
            </a:r>
            <a:endParaRPr/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CustomShape 1"/>
          <p:cNvSpPr/>
          <p:nvPr/>
        </p:nvSpPr>
        <p:spPr>
          <a:xfrm>
            <a:off x="1294920" y="4000680"/>
            <a:ext cx="1746360" cy="760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4400" spc="-1" strike="noStrike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ВОЛК</a:t>
            </a:r>
            <a:endParaRPr/>
          </a:p>
        </p:txBody>
      </p:sp>
      <p:pic>
        <p:nvPicPr>
          <p:cNvPr id="118" name="Рисунок 6" descr=""/>
          <p:cNvPicPr/>
          <p:nvPr/>
        </p:nvPicPr>
        <p:blipFill>
          <a:blip r:embed="rId2"/>
          <a:srcRect l="0" t="0" r="67063" b="69919"/>
          <a:stretch/>
        </p:blipFill>
        <p:spPr>
          <a:xfrm>
            <a:off x="1285920" y="1071720"/>
            <a:ext cx="1953360" cy="2547720"/>
          </a:xfrm>
          <a:prstGeom prst="rect">
            <a:avLst/>
          </a:prstGeom>
          <a:ln w="9360">
            <a:noFill/>
          </a:ln>
        </p:spPr>
      </p:pic>
      <p:sp>
        <p:nvSpPr>
          <p:cNvPr id="119" name="CustomShape 2"/>
          <p:cNvSpPr/>
          <p:nvPr/>
        </p:nvSpPr>
        <p:spPr>
          <a:xfrm>
            <a:off x="1214280" y="428760"/>
            <a:ext cx="6786360" cy="6426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8440">
            <a:solidFill>
              <a:srgbClr val="00b05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</p:sp>
      <p:sp>
        <p:nvSpPr>
          <p:cNvPr id="120" name="CustomShape 3"/>
          <p:cNvSpPr/>
          <p:nvPr/>
        </p:nvSpPr>
        <p:spPr>
          <a:xfrm>
            <a:off x="1428840" y="428760"/>
            <a:ext cx="55717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      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Ребусы</a:t>
            </a:r>
            <a:endParaRPr/>
          </a:p>
        </p:txBody>
      </p:sp>
      <p:pic>
        <p:nvPicPr>
          <p:cNvPr id="121" name="Рисунок 10" descr=""/>
          <p:cNvPicPr/>
          <p:nvPr/>
        </p:nvPicPr>
        <p:blipFill>
          <a:blip r:embed="rId3"/>
          <a:srcRect l="44042" t="0" r="10021" b="84938"/>
          <a:stretch/>
        </p:blipFill>
        <p:spPr>
          <a:xfrm>
            <a:off x="4643280" y="1428840"/>
            <a:ext cx="2928600" cy="1642680"/>
          </a:xfrm>
          <a:prstGeom prst="rect">
            <a:avLst/>
          </a:prstGeom>
          <a:ln w="9360">
            <a:noFill/>
          </a:ln>
        </p:spPr>
      </p:pic>
      <p:sp>
        <p:nvSpPr>
          <p:cNvPr id="122" name="CustomShape 4"/>
          <p:cNvSpPr/>
          <p:nvPr/>
        </p:nvSpPr>
        <p:spPr>
          <a:xfrm>
            <a:off x="4651920" y="4071960"/>
            <a:ext cx="1668600" cy="760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4400" spc="-1" strike="noStrike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КРОТ</a:t>
            </a:r>
            <a:endParaRPr/>
          </a:p>
        </p:txBody>
      </p:sp>
    </p:spTree>
  </p:cSld>
  <p:timing>
    <p:tnLst>
      <p:par>
        <p:cTn id="74" dur="indefinite" restart="never" nodeType="tmRoot">
          <p:childTnLst>
            <p:seq>
              <p:cTn id="75" dur="indefinite" nodeType="mainSeq">
                <p:childTnLst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8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8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CustomShape 1"/>
          <p:cNvSpPr/>
          <p:nvPr/>
        </p:nvSpPr>
        <p:spPr>
          <a:xfrm>
            <a:off x="1083600" y="4000680"/>
            <a:ext cx="2480760" cy="760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4400" spc="-1" strike="noStrike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СОРОКА</a:t>
            </a:r>
            <a:endParaRPr/>
          </a:p>
        </p:txBody>
      </p:sp>
      <p:sp>
        <p:nvSpPr>
          <p:cNvPr id="124" name="CustomShape 2"/>
          <p:cNvSpPr/>
          <p:nvPr/>
        </p:nvSpPr>
        <p:spPr>
          <a:xfrm>
            <a:off x="1214280" y="428760"/>
            <a:ext cx="6786360" cy="6426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8440">
            <a:solidFill>
              <a:srgbClr val="00b05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</p:sp>
      <p:sp>
        <p:nvSpPr>
          <p:cNvPr id="125" name="CustomShape 3"/>
          <p:cNvSpPr/>
          <p:nvPr/>
        </p:nvSpPr>
        <p:spPr>
          <a:xfrm>
            <a:off x="1428840" y="428760"/>
            <a:ext cx="55717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      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Ребусы</a:t>
            </a:r>
            <a:endParaRPr/>
          </a:p>
        </p:txBody>
      </p:sp>
      <p:sp>
        <p:nvSpPr>
          <p:cNvPr id="126" name="CustomShape 4"/>
          <p:cNvSpPr/>
          <p:nvPr/>
        </p:nvSpPr>
        <p:spPr>
          <a:xfrm>
            <a:off x="4652280" y="4071960"/>
            <a:ext cx="1741680" cy="760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4400" spc="-1" strike="noStrike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АИСТ</a:t>
            </a:r>
            <a:endParaRPr/>
          </a:p>
        </p:txBody>
      </p:sp>
      <p:pic>
        <p:nvPicPr>
          <p:cNvPr id="127" name="Рисунок 12" descr=""/>
          <p:cNvPicPr/>
          <p:nvPr/>
        </p:nvPicPr>
        <p:blipFill>
          <a:blip r:embed="rId2"/>
          <a:srcRect l="69532" t="13713" r="0" b="66520"/>
          <a:stretch/>
        </p:blipFill>
        <p:spPr>
          <a:xfrm>
            <a:off x="1000080" y="1500120"/>
            <a:ext cx="2428560" cy="2071440"/>
          </a:xfrm>
          <a:prstGeom prst="rect">
            <a:avLst/>
          </a:prstGeom>
          <a:ln w="9360">
            <a:noFill/>
          </a:ln>
        </p:spPr>
      </p:pic>
      <p:pic>
        <p:nvPicPr>
          <p:cNvPr id="128" name="Рисунок 13" descr=""/>
          <p:cNvPicPr/>
          <p:nvPr/>
        </p:nvPicPr>
        <p:blipFill>
          <a:blip r:embed="rId3"/>
          <a:srcRect l="59466" t="32523" r="8833" b="47953"/>
          <a:stretch/>
        </p:blipFill>
        <p:spPr>
          <a:xfrm>
            <a:off x="4857840" y="1500120"/>
            <a:ext cx="2356920" cy="2071440"/>
          </a:xfrm>
          <a:prstGeom prst="rect">
            <a:avLst/>
          </a:prstGeom>
          <a:ln w="9360">
            <a:noFill/>
          </a:ln>
        </p:spPr>
      </p:pic>
      <p:sp>
        <p:nvSpPr>
          <p:cNvPr id="129" name="CustomShape 5"/>
          <p:cNvSpPr/>
          <p:nvPr/>
        </p:nvSpPr>
        <p:spPr>
          <a:xfrm>
            <a:off x="2786040" y="5000760"/>
            <a:ext cx="3500280" cy="713880"/>
          </a:xfrm>
          <a:prstGeom prst="wedgeRoundRectCallout">
            <a:avLst>
              <a:gd name="adj1" fmla="val 64355"/>
              <a:gd name="adj2" fmla="val 70271"/>
              <a:gd name="adj3" fmla="val 16667"/>
            </a:avLst>
          </a:prstGeom>
          <a:solidFill>
            <a:srgbClr val="ccccff"/>
          </a:solidFill>
          <a:ln w="28440">
            <a:solidFill>
              <a:srgbClr val="7030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993366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Не ожидал!</a:t>
            </a:r>
            <a:endParaRPr/>
          </a:p>
        </p:txBody>
      </p:sp>
    </p:spTree>
  </p:cSld>
  <p:timing>
    <p:tnLst>
      <p:par>
        <p:cTn id="86" dur="indefinite" restart="never" nodeType="tmRoot">
          <p:childTnLst>
            <p:seq>
              <p:cTn id="87" dur="indefinite" nodeType="mainSeq">
                <p:childTnLst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9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9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10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nodeType="clickEffect" fill="hold" presetClass="entr" presetID="4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0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CustomShape 1"/>
          <p:cNvSpPr/>
          <p:nvPr/>
        </p:nvSpPr>
        <p:spPr>
          <a:xfrm>
            <a:off x="3250440" y="3989160"/>
            <a:ext cx="3241440" cy="760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4400" spc="-1" strike="noStrike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КИСТОЧКА</a:t>
            </a:r>
            <a:endParaRPr/>
          </a:p>
        </p:txBody>
      </p:sp>
      <p:sp>
        <p:nvSpPr>
          <p:cNvPr id="131" name="CustomShape 2"/>
          <p:cNvSpPr/>
          <p:nvPr/>
        </p:nvSpPr>
        <p:spPr>
          <a:xfrm>
            <a:off x="1214280" y="428760"/>
            <a:ext cx="6786360" cy="6426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8440">
            <a:solidFill>
              <a:srgbClr val="00b05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</p:sp>
      <p:sp>
        <p:nvSpPr>
          <p:cNvPr id="132" name="CustomShape 3"/>
          <p:cNvSpPr/>
          <p:nvPr/>
        </p:nvSpPr>
        <p:spPr>
          <a:xfrm>
            <a:off x="1428840" y="428760"/>
            <a:ext cx="55717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      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Ребусы</a:t>
            </a:r>
            <a:endParaRPr/>
          </a:p>
        </p:txBody>
      </p:sp>
      <p:sp>
        <p:nvSpPr>
          <p:cNvPr id="133" name="CustomShape 4"/>
          <p:cNvSpPr/>
          <p:nvPr/>
        </p:nvSpPr>
        <p:spPr>
          <a:xfrm>
            <a:off x="2786040" y="5000760"/>
            <a:ext cx="3500280" cy="713880"/>
          </a:xfrm>
          <a:prstGeom prst="wedgeRoundRectCallout">
            <a:avLst>
              <a:gd name="adj1" fmla="val 64355"/>
              <a:gd name="adj2" fmla="val 70271"/>
              <a:gd name="adj3" fmla="val 16667"/>
            </a:avLst>
          </a:prstGeom>
          <a:solidFill>
            <a:srgbClr val="ccccff"/>
          </a:solidFill>
          <a:ln w="28440">
            <a:solidFill>
              <a:srgbClr val="7030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993366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Не ожидал!</a:t>
            </a:r>
            <a:endParaRPr/>
          </a:p>
        </p:txBody>
      </p:sp>
      <p:pic>
        <p:nvPicPr>
          <p:cNvPr id="134" name="Рисунок 2" descr=""/>
          <p:cNvPicPr/>
          <p:nvPr/>
        </p:nvPicPr>
        <p:blipFill>
          <a:blip r:embed="rId2"/>
          <a:stretch/>
        </p:blipFill>
        <p:spPr>
          <a:xfrm>
            <a:off x="2786040" y="2061000"/>
            <a:ext cx="3894840" cy="14947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0" dur="indefinite" restart="never" nodeType="tmRoot">
          <p:childTnLst>
            <p:seq>
              <p:cTn id="111" dur="indefinite" nodeType="mainSeq">
                <p:childTnLst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11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12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nodeType="clickEffect" fill="hold" presetClass="entr" presetID="4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2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1214280" y="428760"/>
            <a:ext cx="6786360" cy="6426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8440">
            <a:solidFill>
              <a:srgbClr val="00b05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</p:sp>
      <p:sp>
        <p:nvSpPr>
          <p:cNvPr id="136" name="CustomShape 2"/>
          <p:cNvSpPr/>
          <p:nvPr/>
        </p:nvSpPr>
        <p:spPr>
          <a:xfrm>
            <a:off x="1428840" y="428760"/>
            <a:ext cx="55717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      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Ребусы</a:t>
            </a:r>
            <a:endParaRPr/>
          </a:p>
        </p:txBody>
      </p:sp>
      <p:sp>
        <p:nvSpPr>
          <p:cNvPr id="137" name="CustomShape 3"/>
          <p:cNvSpPr/>
          <p:nvPr/>
        </p:nvSpPr>
        <p:spPr>
          <a:xfrm>
            <a:off x="3112920" y="3615840"/>
            <a:ext cx="2794680" cy="760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4400" spc="-1" strike="noStrike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ЦИРКУЛЬ</a:t>
            </a:r>
            <a:endParaRPr/>
          </a:p>
        </p:txBody>
      </p:sp>
      <p:sp>
        <p:nvSpPr>
          <p:cNvPr id="138" name="CustomShape 4"/>
          <p:cNvSpPr/>
          <p:nvPr/>
        </p:nvSpPr>
        <p:spPr>
          <a:xfrm>
            <a:off x="2786040" y="5000760"/>
            <a:ext cx="3500280" cy="713880"/>
          </a:xfrm>
          <a:prstGeom prst="wedgeRoundRectCallout">
            <a:avLst>
              <a:gd name="adj1" fmla="val 64355"/>
              <a:gd name="adj2" fmla="val 70271"/>
              <a:gd name="adj3" fmla="val 16667"/>
            </a:avLst>
          </a:prstGeom>
          <a:solidFill>
            <a:srgbClr val="ccccff"/>
          </a:solidFill>
          <a:ln w="28440">
            <a:solidFill>
              <a:srgbClr val="7030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993366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Не ожидал!</a:t>
            </a:r>
            <a:endParaRPr/>
          </a:p>
        </p:txBody>
      </p:sp>
      <p:pic>
        <p:nvPicPr>
          <p:cNvPr id="139" name="Рисунок 2" descr=""/>
          <p:cNvPicPr/>
          <p:nvPr/>
        </p:nvPicPr>
        <p:blipFill>
          <a:blip r:embed="rId2"/>
          <a:stretch/>
        </p:blipFill>
        <p:spPr>
          <a:xfrm>
            <a:off x="1907640" y="1689480"/>
            <a:ext cx="4809240" cy="1790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29" dur="indefinite" restart="never" nodeType="tmRoot">
          <p:childTnLst>
            <p:seq>
              <p:cTn id="130" dur="indefinite" nodeType="mainSeq">
                <p:childTnLst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13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14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nodeType="clickEffect" fill="hold" presetClass="entr" presetID="4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5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4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CustomShape 1"/>
          <p:cNvSpPr/>
          <p:nvPr/>
        </p:nvSpPr>
        <p:spPr>
          <a:xfrm>
            <a:off x="1214280" y="428760"/>
            <a:ext cx="6786360" cy="6426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8440">
            <a:solidFill>
              <a:srgbClr val="00b05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</p:sp>
      <p:sp>
        <p:nvSpPr>
          <p:cNvPr id="141" name="CustomShape 2"/>
          <p:cNvSpPr/>
          <p:nvPr/>
        </p:nvSpPr>
        <p:spPr>
          <a:xfrm>
            <a:off x="1428840" y="428760"/>
            <a:ext cx="55717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      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Ребусы</a:t>
            </a:r>
            <a:endParaRPr/>
          </a:p>
        </p:txBody>
      </p:sp>
      <p:sp>
        <p:nvSpPr>
          <p:cNvPr id="142" name="CustomShape 3"/>
          <p:cNvSpPr/>
          <p:nvPr/>
        </p:nvSpPr>
        <p:spPr>
          <a:xfrm>
            <a:off x="3113280" y="3615840"/>
            <a:ext cx="2970000" cy="760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4400" spc="-1" strike="noStrike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ЛИНЕЙКА</a:t>
            </a:r>
            <a:endParaRPr/>
          </a:p>
        </p:txBody>
      </p:sp>
      <p:sp>
        <p:nvSpPr>
          <p:cNvPr id="143" name="CustomShape 4"/>
          <p:cNvSpPr/>
          <p:nvPr/>
        </p:nvSpPr>
        <p:spPr>
          <a:xfrm>
            <a:off x="2786040" y="5000760"/>
            <a:ext cx="3500280" cy="713880"/>
          </a:xfrm>
          <a:prstGeom prst="wedgeRoundRectCallout">
            <a:avLst>
              <a:gd name="adj1" fmla="val 64355"/>
              <a:gd name="adj2" fmla="val 70271"/>
              <a:gd name="adj3" fmla="val 16667"/>
            </a:avLst>
          </a:prstGeom>
          <a:solidFill>
            <a:srgbClr val="ccccff"/>
          </a:solidFill>
          <a:ln w="28440">
            <a:solidFill>
              <a:srgbClr val="7030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993366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Не ожидал!</a:t>
            </a:r>
            <a:endParaRPr/>
          </a:p>
        </p:txBody>
      </p:sp>
      <p:pic>
        <p:nvPicPr>
          <p:cNvPr id="144" name="Рисунок 3" descr=""/>
          <p:cNvPicPr/>
          <p:nvPr/>
        </p:nvPicPr>
        <p:blipFill>
          <a:blip r:embed="rId2"/>
          <a:stretch/>
        </p:blipFill>
        <p:spPr>
          <a:xfrm>
            <a:off x="2195640" y="1816920"/>
            <a:ext cx="5266440" cy="12186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48" dur="indefinite" restart="never" nodeType="tmRoot">
          <p:childTnLst>
            <p:seq>
              <p:cTn id="149" dur="indefinite" nodeType="mainSeq">
                <p:childTnLst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15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15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nodeType="clickEffect" fill="hold" presetClass="entr" presetID="4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4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6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ustomShape 1"/>
          <p:cNvSpPr/>
          <p:nvPr/>
        </p:nvSpPr>
        <p:spPr>
          <a:xfrm>
            <a:off x="1835640" y="476640"/>
            <a:ext cx="6624360" cy="1736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Фразеологический зверинец</a:t>
            </a:r>
            <a:endParaRPr/>
          </a:p>
        </p:txBody>
      </p:sp>
      <p:sp>
        <p:nvSpPr>
          <p:cNvPr id="49" name="CustomShape 2"/>
          <p:cNvSpPr/>
          <p:nvPr/>
        </p:nvSpPr>
        <p:spPr>
          <a:xfrm>
            <a:off x="1652400" y="2260440"/>
            <a:ext cx="6772320" cy="1919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6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Труслив как ……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6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Здоров как……</a:t>
            </a:r>
            <a:endParaRPr/>
          </a:p>
        </p:txBody>
      </p:sp>
    </p:spTree>
  </p:cSld>
  <p:timing>
    <p:tnLst>
      <p:par>
        <p:cTn id="8" dur="indefinite" restart="never" nodeType="tmRoot">
          <p:childTnLst>
            <p:seq>
              <p:cTn id="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1214280" y="428760"/>
            <a:ext cx="6786360" cy="6426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8440">
            <a:solidFill>
              <a:srgbClr val="00b05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</p:sp>
      <p:sp>
        <p:nvSpPr>
          <p:cNvPr id="146" name="CustomShape 2"/>
          <p:cNvSpPr/>
          <p:nvPr/>
        </p:nvSpPr>
        <p:spPr>
          <a:xfrm>
            <a:off x="1428840" y="428760"/>
            <a:ext cx="55717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      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Ребусы</a:t>
            </a:r>
            <a:endParaRPr/>
          </a:p>
        </p:txBody>
      </p:sp>
      <p:sp>
        <p:nvSpPr>
          <p:cNvPr id="147" name="CustomShape 3"/>
          <p:cNvSpPr/>
          <p:nvPr/>
        </p:nvSpPr>
        <p:spPr>
          <a:xfrm>
            <a:off x="3111120" y="3615840"/>
            <a:ext cx="2358720" cy="760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4400" spc="-1" strike="noStrike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КРАСКИ</a:t>
            </a:r>
            <a:endParaRPr/>
          </a:p>
        </p:txBody>
      </p:sp>
      <p:sp>
        <p:nvSpPr>
          <p:cNvPr id="148" name="CustomShape 4"/>
          <p:cNvSpPr/>
          <p:nvPr/>
        </p:nvSpPr>
        <p:spPr>
          <a:xfrm>
            <a:off x="2786040" y="5000760"/>
            <a:ext cx="3500280" cy="713880"/>
          </a:xfrm>
          <a:prstGeom prst="wedgeRoundRectCallout">
            <a:avLst>
              <a:gd name="adj1" fmla="val 64355"/>
              <a:gd name="adj2" fmla="val 70271"/>
              <a:gd name="adj3" fmla="val 16667"/>
            </a:avLst>
          </a:prstGeom>
          <a:solidFill>
            <a:srgbClr val="ccccff"/>
          </a:solidFill>
          <a:ln w="28440">
            <a:solidFill>
              <a:srgbClr val="7030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993366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Не ожидал!</a:t>
            </a:r>
            <a:endParaRPr/>
          </a:p>
        </p:txBody>
      </p:sp>
      <p:pic>
        <p:nvPicPr>
          <p:cNvPr id="149" name="Рисунок 2" descr=""/>
          <p:cNvPicPr/>
          <p:nvPr/>
        </p:nvPicPr>
        <p:blipFill>
          <a:blip r:embed="rId2"/>
          <a:stretch/>
        </p:blipFill>
        <p:spPr>
          <a:xfrm>
            <a:off x="2267640" y="1602360"/>
            <a:ext cx="5380560" cy="15994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67" dur="indefinite" restart="never" nodeType="tmRoot">
          <p:childTnLst>
            <p:seq>
              <p:cTn id="168" dur="indefinite" nodeType="mainSeq">
                <p:childTnLst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17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17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nodeType="clickEffect" fill="hold" presetClass="entr" presetID="4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3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8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5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CustomShape 1"/>
          <p:cNvSpPr/>
          <p:nvPr/>
        </p:nvSpPr>
        <p:spPr>
          <a:xfrm>
            <a:off x="1214280" y="428760"/>
            <a:ext cx="6786360" cy="6426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8440">
            <a:solidFill>
              <a:srgbClr val="00b05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</p:sp>
      <p:sp>
        <p:nvSpPr>
          <p:cNvPr id="151" name="CustomShape 2"/>
          <p:cNvSpPr/>
          <p:nvPr/>
        </p:nvSpPr>
        <p:spPr>
          <a:xfrm>
            <a:off x="1428840" y="428760"/>
            <a:ext cx="55717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      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Загадки-добавлялки</a:t>
            </a:r>
            <a:endParaRPr/>
          </a:p>
        </p:txBody>
      </p:sp>
      <p:sp>
        <p:nvSpPr>
          <p:cNvPr id="152" name="CustomShape 3"/>
          <p:cNvSpPr/>
          <p:nvPr/>
        </p:nvSpPr>
        <p:spPr>
          <a:xfrm>
            <a:off x="500040" y="1235160"/>
            <a:ext cx="8286480" cy="3139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Серый волк в густом лесу встретил рыжую</a:t>
            </a:r>
            <a:r>
              <a:rPr b="1" lang="ru-RU" sz="40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…</a:t>
            </a:r>
            <a:r>
              <a:rPr b="1" lang="ru-RU" sz="40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. 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Ходит по лесу хорек, хищный маленький </a:t>
            </a:r>
            <a:r>
              <a:rPr b="1" lang="ru-RU" sz="40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…</a:t>
            </a:r>
            <a:r>
              <a:rPr b="1" lang="ru-RU" sz="40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. 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186" dur="indefinite" restart="never" nodeType="tmRoot">
          <p:childTnLst>
            <p:seq>
              <p:cTn id="18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1214280" y="428760"/>
            <a:ext cx="6786360" cy="6426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8440">
            <a:solidFill>
              <a:srgbClr val="00b05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</p:sp>
      <p:sp>
        <p:nvSpPr>
          <p:cNvPr id="154" name="CustomShape 2"/>
          <p:cNvSpPr/>
          <p:nvPr/>
        </p:nvSpPr>
        <p:spPr>
          <a:xfrm>
            <a:off x="1428840" y="428760"/>
            <a:ext cx="55717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      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Загадки-добавлялки</a:t>
            </a:r>
            <a:endParaRPr/>
          </a:p>
        </p:txBody>
      </p:sp>
      <p:sp>
        <p:nvSpPr>
          <p:cNvPr id="155" name="CustomShape 3"/>
          <p:cNvSpPr/>
          <p:nvPr/>
        </p:nvSpPr>
        <p:spPr>
          <a:xfrm>
            <a:off x="500040" y="1707480"/>
            <a:ext cx="8286480" cy="2194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Вещунья белобока, а зовут ее</a:t>
            </a:r>
            <a:r>
              <a:rPr b="1" lang="ru-RU" sz="40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……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Мед в лесу медведь нашел, мало меда много</a:t>
            </a:r>
            <a:r>
              <a:rPr b="1" lang="ru-RU" sz="40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…</a:t>
            </a:r>
            <a:r>
              <a:rPr b="1" lang="ru-RU" sz="40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. . 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188" dur="indefinite" restart="never" nodeType="tmRoot">
          <p:childTnLst>
            <p:seq>
              <p:cTn id="18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CustomShape 1"/>
          <p:cNvSpPr/>
          <p:nvPr/>
        </p:nvSpPr>
        <p:spPr>
          <a:xfrm>
            <a:off x="1214280" y="428760"/>
            <a:ext cx="6786360" cy="6426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8440">
            <a:solidFill>
              <a:srgbClr val="00b05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</p:sp>
      <p:sp>
        <p:nvSpPr>
          <p:cNvPr id="157" name="CustomShape 2"/>
          <p:cNvSpPr/>
          <p:nvPr/>
        </p:nvSpPr>
        <p:spPr>
          <a:xfrm>
            <a:off x="1428840" y="428760"/>
            <a:ext cx="55717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      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Загадки-добавлялки</a:t>
            </a:r>
            <a:endParaRPr/>
          </a:p>
        </p:txBody>
      </p:sp>
      <p:sp>
        <p:nvSpPr>
          <p:cNvPr id="158" name="CustomShape 3"/>
          <p:cNvSpPr/>
          <p:nvPr/>
        </p:nvSpPr>
        <p:spPr>
          <a:xfrm>
            <a:off x="500040" y="1648800"/>
            <a:ext cx="8286480" cy="28044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Поскорее наливай мне в стакан горячий…. 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Как прекрасно все вокруг, если рядом лучший …. 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59" name="CustomShape 4"/>
          <p:cNvSpPr/>
          <p:nvPr/>
        </p:nvSpPr>
        <p:spPr>
          <a:xfrm>
            <a:off x="2928960" y="4643280"/>
            <a:ext cx="3500280" cy="713880"/>
          </a:xfrm>
          <a:prstGeom prst="wedgeRoundRectCallout">
            <a:avLst>
              <a:gd name="adj1" fmla="val -50060"/>
              <a:gd name="adj2" fmla="val 83071"/>
              <a:gd name="adj3" fmla="val 16667"/>
            </a:avLst>
          </a:prstGeom>
          <a:solidFill>
            <a:srgbClr val="ccccff"/>
          </a:solidFill>
          <a:ln w="28440">
            <a:solidFill>
              <a:srgbClr val="7030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993366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Умники!</a:t>
            </a:r>
            <a:endParaRPr/>
          </a:p>
        </p:txBody>
      </p:sp>
    </p:spTree>
  </p:cSld>
  <p:timing>
    <p:tnLst>
      <p:par>
        <p:cTn id="190" dur="indefinite" restart="never" nodeType="tmRoot">
          <p:childTnLst>
            <p:seq>
              <p:cTn id="191" dur="indefinite" nodeType="mainSeq">
                <p:childTnLst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19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1214280" y="428760"/>
            <a:ext cx="6786360" cy="6426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8440">
            <a:solidFill>
              <a:srgbClr val="00b05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</p:sp>
      <p:sp>
        <p:nvSpPr>
          <p:cNvPr id="161" name="CustomShape 2"/>
          <p:cNvSpPr/>
          <p:nvPr/>
        </p:nvSpPr>
        <p:spPr>
          <a:xfrm>
            <a:off x="1428840" y="428760"/>
            <a:ext cx="55717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      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Загадки-добавлялки</a:t>
            </a:r>
            <a:endParaRPr/>
          </a:p>
        </p:txBody>
      </p:sp>
      <p:sp>
        <p:nvSpPr>
          <p:cNvPr id="162" name="CustomShape 3"/>
          <p:cNvSpPr/>
          <p:nvPr/>
        </p:nvSpPr>
        <p:spPr>
          <a:xfrm>
            <a:off x="500040" y="1648800"/>
            <a:ext cx="8286480" cy="28044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Я собою очень горд, смог испечь громадный…. 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Вот лежит и бел и чист на столе бумажный …. . 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63" name="CustomShape 4"/>
          <p:cNvSpPr/>
          <p:nvPr/>
        </p:nvSpPr>
        <p:spPr>
          <a:xfrm>
            <a:off x="2928960" y="4643280"/>
            <a:ext cx="3500280" cy="713880"/>
          </a:xfrm>
          <a:prstGeom prst="wedgeRoundRectCallout">
            <a:avLst>
              <a:gd name="adj1" fmla="val -50060"/>
              <a:gd name="adj2" fmla="val 83071"/>
              <a:gd name="adj3" fmla="val 16667"/>
            </a:avLst>
          </a:prstGeom>
          <a:solidFill>
            <a:srgbClr val="ccccff"/>
          </a:solidFill>
          <a:ln w="28440">
            <a:solidFill>
              <a:srgbClr val="7030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993366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Умники!</a:t>
            </a:r>
            <a:endParaRPr/>
          </a:p>
        </p:txBody>
      </p:sp>
    </p:spTree>
  </p:cSld>
  <p:timing>
    <p:tnLst>
      <p:par>
        <p:cTn id="197" dur="indefinite" restart="never" nodeType="tmRoot">
          <p:childTnLst>
            <p:seq>
              <p:cTn id="198" dur="indefinite" nodeType="mainSeq">
                <p:childTnLst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20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CustomShape 1"/>
          <p:cNvSpPr/>
          <p:nvPr/>
        </p:nvSpPr>
        <p:spPr>
          <a:xfrm>
            <a:off x="825840" y="1357200"/>
            <a:ext cx="7602840" cy="277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 algn="ctr">
              <a:lnSpc>
                <a:spcPct val="100000"/>
              </a:lnSpc>
            </a:pPr>
            <a:r>
              <a:rPr b="1" lang="ru-RU" sz="8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КОНКУРС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88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КАПИТАНОВ</a:t>
            </a:r>
            <a:endParaRPr/>
          </a:p>
        </p:txBody>
      </p:sp>
    </p:spTree>
  </p:cSld>
  <p:timing>
    <p:tnLst>
      <p:par>
        <p:cTn id="204" dur="indefinite" restart="never" nodeType="tmRoot">
          <p:childTnLst>
            <p:seq>
              <p:cTn id="205" dur="indefinite" nodeType="mainSeq"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nodeType="after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1"/>
          <p:cNvSpPr/>
          <p:nvPr/>
        </p:nvSpPr>
        <p:spPr>
          <a:xfrm>
            <a:off x="1285920" y="428760"/>
            <a:ext cx="6571800" cy="642600"/>
          </a:xfrm>
          <a:prstGeom prst="roundRect">
            <a:avLst>
              <a:gd name="adj" fmla="val 16667"/>
            </a:avLst>
          </a:prstGeom>
          <a:solidFill>
            <a:srgbClr val="ff7c80"/>
          </a:solidFill>
          <a:ln w="19080">
            <a:solidFill>
              <a:srgbClr val="ff000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</p:sp>
      <p:sp>
        <p:nvSpPr>
          <p:cNvPr id="166" name="CustomShape 2"/>
          <p:cNvSpPr/>
          <p:nvPr/>
        </p:nvSpPr>
        <p:spPr>
          <a:xfrm>
            <a:off x="1428840" y="428760"/>
            <a:ext cx="650052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Запиши слова на указанную букву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67" name="CustomShape 3"/>
          <p:cNvSpPr/>
          <p:nvPr/>
        </p:nvSpPr>
        <p:spPr>
          <a:xfrm>
            <a:off x="1503360" y="1285920"/>
            <a:ext cx="58500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М</a:t>
            </a:r>
            <a:endParaRPr/>
          </a:p>
        </p:txBody>
      </p:sp>
      <p:sp>
        <p:nvSpPr>
          <p:cNvPr id="168" name="CustomShape 4"/>
          <p:cNvSpPr/>
          <p:nvPr/>
        </p:nvSpPr>
        <p:spPr>
          <a:xfrm>
            <a:off x="1503360" y="1928880"/>
            <a:ext cx="58500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М</a:t>
            </a:r>
            <a:endParaRPr/>
          </a:p>
        </p:txBody>
      </p:sp>
      <p:sp>
        <p:nvSpPr>
          <p:cNvPr id="169" name="CustomShape 5"/>
          <p:cNvSpPr/>
          <p:nvPr/>
        </p:nvSpPr>
        <p:spPr>
          <a:xfrm>
            <a:off x="1503360" y="2571840"/>
            <a:ext cx="58500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М</a:t>
            </a:r>
            <a:endParaRPr/>
          </a:p>
        </p:txBody>
      </p:sp>
      <p:sp>
        <p:nvSpPr>
          <p:cNvPr id="170" name="CustomShape 6"/>
          <p:cNvSpPr/>
          <p:nvPr/>
        </p:nvSpPr>
        <p:spPr>
          <a:xfrm>
            <a:off x="1503360" y="3214800"/>
            <a:ext cx="58500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М</a:t>
            </a:r>
            <a:endParaRPr/>
          </a:p>
        </p:txBody>
      </p:sp>
      <p:sp>
        <p:nvSpPr>
          <p:cNvPr id="171" name="CustomShape 7"/>
          <p:cNvSpPr/>
          <p:nvPr/>
        </p:nvSpPr>
        <p:spPr>
          <a:xfrm>
            <a:off x="1503360" y="3857760"/>
            <a:ext cx="58500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М</a:t>
            </a:r>
            <a:endParaRPr/>
          </a:p>
        </p:txBody>
      </p:sp>
      <p:sp>
        <p:nvSpPr>
          <p:cNvPr id="172" name="CustomShape 8"/>
          <p:cNvSpPr/>
          <p:nvPr/>
        </p:nvSpPr>
        <p:spPr>
          <a:xfrm>
            <a:off x="5643720" y="1285920"/>
            <a:ext cx="52524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Л</a:t>
            </a:r>
            <a:endParaRPr/>
          </a:p>
        </p:txBody>
      </p:sp>
      <p:sp>
        <p:nvSpPr>
          <p:cNvPr id="173" name="CustomShape 9"/>
          <p:cNvSpPr/>
          <p:nvPr/>
        </p:nvSpPr>
        <p:spPr>
          <a:xfrm>
            <a:off x="5643720" y="1928880"/>
            <a:ext cx="52524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Л</a:t>
            </a:r>
            <a:endParaRPr/>
          </a:p>
        </p:txBody>
      </p:sp>
      <p:sp>
        <p:nvSpPr>
          <p:cNvPr id="174" name="CustomShape 10"/>
          <p:cNvSpPr/>
          <p:nvPr/>
        </p:nvSpPr>
        <p:spPr>
          <a:xfrm>
            <a:off x="5643720" y="2571840"/>
            <a:ext cx="52524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Л</a:t>
            </a:r>
            <a:endParaRPr/>
          </a:p>
        </p:txBody>
      </p:sp>
      <p:sp>
        <p:nvSpPr>
          <p:cNvPr id="175" name="CustomShape 11"/>
          <p:cNvSpPr/>
          <p:nvPr/>
        </p:nvSpPr>
        <p:spPr>
          <a:xfrm>
            <a:off x="5643720" y="3214800"/>
            <a:ext cx="52524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Л</a:t>
            </a:r>
            <a:endParaRPr/>
          </a:p>
        </p:txBody>
      </p:sp>
      <p:sp>
        <p:nvSpPr>
          <p:cNvPr id="176" name="CustomShape 12"/>
          <p:cNvSpPr/>
          <p:nvPr/>
        </p:nvSpPr>
        <p:spPr>
          <a:xfrm>
            <a:off x="5643720" y="3857760"/>
            <a:ext cx="52524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Л</a:t>
            </a:r>
            <a:endParaRPr/>
          </a:p>
        </p:txBody>
      </p:sp>
      <p:sp>
        <p:nvSpPr>
          <p:cNvPr id="177" name="CustomShape 13"/>
          <p:cNvSpPr/>
          <p:nvPr/>
        </p:nvSpPr>
        <p:spPr>
          <a:xfrm>
            <a:off x="2214720" y="1285920"/>
            <a:ext cx="52236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А</a:t>
            </a:r>
            <a:endParaRPr/>
          </a:p>
        </p:txBody>
      </p:sp>
      <p:sp>
        <p:nvSpPr>
          <p:cNvPr id="178" name="CustomShape 14"/>
          <p:cNvSpPr/>
          <p:nvPr/>
        </p:nvSpPr>
        <p:spPr>
          <a:xfrm>
            <a:off x="2214720" y="1928880"/>
            <a:ext cx="52236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И</a:t>
            </a:r>
            <a:endParaRPr/>
          </a:p>
        </p:txBody>
      </p:sp>
      <p:sp>
        <p:nvSpPr>
          <p:cNvPr id="179" name="CustomShape 15"/>
          <p:cNvSpPr/>
          <p:nvPr/>
        </p:nvSpPr>
        <p:spPr>
          <a:xfrm>
            <a:off x="6357960" y="1285920"/>
            <a:ext cx="52236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А</a:t>
            </a:r>
            <a:endParaRPr/>
          </a:p>
        </p:txBody>
      </p:sp>
      <p:sp>
        <p:nvSpPr>
          <p:cNvPr id="180" name="CustomShape 16"/>
          <p:cNvSpPr/>
          <p:nvPr/>
        </p:nvSpPr>
        <p:spPr>
          <a:xfrm>
            <a:off x="2857320" y="1285920"/>
            <a:ext cx="47592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К</a:t>
            </a:r>
            <a:endParaRPr/>
          </a:p>
        </p:txBody>
      </p:sp>
      <p:sp>
        <p:nvSpPr>
          <p:cNvPr id="181" name="CustomShape 17"/>
          <p:cNvSpPr/>
          <p:nvPr/>
        </p:nvSpPr>
        <p:spPr>
          <a:xfrm>
            <a:off x="7000560" y="1285920"/>
            <a:ext cx="47592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К</a:t>
            </a:r>
            <a:endParaRPr/>
          </a:p>
        </p:txBody>
      </p:sp>
      <p:sp>
        <p:nvSpPr>
          <p:cNvPr id="182" name="CustomShape 18"/>
          <p:cNvSpPr/>
          <p:nvPr/>
        </p:nvSpPr>
        <p:spPr>
          <a:xfrm>
            <a:off x="2928960" y="1928880"/>
            <a:ext cx="42948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Р</a:t>
            </a:r>
            <a:endParaRPr/>
          </a:p>
        </p:txBody>
      </p:sp>
      <p:sp>
        <p:nvSpPr>
          <p:cNvPr id="183" name="CustomShape 19"/>
          <p:cNvSpPr/>
          <p:nvPr/>
        </p:nvSpPr>
        <p:spPr>
          <a:xfrm>
            <a:off x="7000560" y="1928880"/>
            <a:ext cx="47592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К</a:t>
            </a:r>
            <a:endParaRPr/>
          </a:p>
        </p:txBody>
      </p:sp>
      <p:sp>
        <p:nvSpPr>
          <p:cNvPr id="184" name="CustomShape 20"/>
          <p:cNvSpPr/>
          <p:nvPr/>
        </p:nvSpPr>
        <p:spPr>
          <a:xfrm>
            <a:off x="6286320" y="1928880"/>
            <a:ext cx="70668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Ю</a:t>
            </a:r>
            <a:endParaRPr/>
          </a:p>
        </p:txBody>
      </p:sp>
      <p:sp>
        <p:nvSpPr>
          <p:cNvPr id="185" name="CustomShape 21"/>
          <p:cNvSpPr/>
          <p:nvPr/>
        </p:nvSpPr>
        <p:spPr>
          <a:xfrm>
            <a:off x="2214720" y="2571840"/>
            <a:ext cx="47268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Ё</a:t>
            </a:r>
            <a:endParaRPr/>
          </a:p>
        </p:txBody>
      </p:sp>
      <p:sp>
        <p:nvSpPr>
          <p:cNvPr id="186" name="CustomShape 22"/>
          <p:cNvSpPr/>
          <p:nvPr/>
        </p:nvSpPr>
        <p:spPr>
          <a:xfrm>
            <a:off x="6357960" y="2643120"/>
            <a:ext cx="47268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Ё</a:t>
            </a:r>
            <a:endParaRPr/>
          </a:p>
        </p:txBody>
      </p:sp>
      <p:sp>
        <p:nvSpPr>
          <p:cNvPr id="187" name="CustomShape 23"/>
          <p:cNvSpPr/>
          <p:nvPr/>
        </p:nvSpPr>
        <p:spPr>
          <a:xfrm>
            <a:off x="2786040" y="2571840"/>
            <a:ext cx="53856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Д</a:t>
            </a:r>
            <a:endParaRPr/>
          </a:p>
        </p:txBody>
      </p:sp>
      <p:sp>
        <p:nvSpPr>
          <p:cNvPr id="188" name="CustomShape 24"/>
          <p:cNvSpPr/>
          <p:nvPr/>
        </p:nvSpPr>
        <p:spPr>
          <a:xfrm>
            <a:off x="6929280" y="2571840"/>
            <a:ext cx="53856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Д</a:t>
            </a:r>
            <a:endParaRPr/>
          </a:p>
        </p:txBody>
      </p:sp>
      <p:sp>
        <p:nvSpPr>
          <p:cNvPr id="189" name="CustomShape 25"/>
          <p:cNvSpPr/>
          <p:nvPr/>
        </p:nvSpPr>
        <p:spPr>
          <a:xfrm>
            <a:off x="2786040" y="3214440"/>
            <a:ext cx="52560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Л</a:t>
            </a:r>
            <a:endParaRPr/>
          </a:p>
        </p:txBody>
      </p:sp>
      <p:sp>
        <p:nvSpPr>
          <p:cNvPr id="190" name="CustomShape 26"/>
          <p:cNvSpPr/>
          <p:nvPr/>
        </p:nvSpPr>
        <p:spPr>
          <a:xfrm>
            <a:off x="2214720" y="3214440"/>
            <a:ext cx="47268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Е</a:t>
            </a:r>
            <a:endParaRPr/>
          </a:p>
        </p:txBody>
      </p:sp>
      <p:sp>
        <p:nvSpPr>
          <p:cNvPr id="191" name="CustomShape 27"/>
          <p:cNvSpPr/>
          <p:nvPr/>
        </p:nvSpPr>
        <p:spPr>
          <a:xfrm>
            <a:off x="6357960" y="3214440"/>
            <a:ext cx="47268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Е</a:t>
            </a:r>
            <a:endParaRPr/>
          </a:p>
        </p:txBody>
      </p:sp>
      <p:sp>
        <p:nvSpPr>
          <p:cNvPr id="192" name="CustomShape 28"/>
          <p:cNvSpPr/>
          <p:nvPr/>
        </p:nvSpPr>
        <p:spPr>
          <a:xfrm>
            <a:off x="7000560" y="3214440"/>
            <a:ext cx="46980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С</a:t>
            </a:r>
            <a:endParaRPr/>
          </a:p>
        </p:txBody>
      </p:sp>
      <p:sp>
        <p:nvSpPr>
          <p:cNvPr id="193" name="CustomShape 29"/>
          <p:cNvSpPr/>
          <p:nvPr/>
        </p:nvSpPr>
        <p:spPr>
          <a:xfrm>
            <a:off x="2214720" y="3857400"/>
            <a:ext cx="47448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Я</a:t>
            </a:r>
            <a:endParaRPr/>
          </a:p>
        </p:txBody>
      </p:sp>
      <p:sp>
        <p:nvSpPr>
          <p:cNvPr id="194" name="CustomShape 30"/>
          <p:cNvSpPr/>
          <p:nvPr/>
        </p:nvSpPr>
        <p:spPr>
          <a:xfrm>
            <a:off x="2857320" y="3857400"/>
            <a:ext cx="46980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Ч</a:t>
            </a:r>
            <a:endParaRPr/>
          </a:p>
        </p:txBody>
      </p:sp>
      <p:sp>
        <p:nvSpPr>
          <p:cNvPr id="195" name="CustomShape 31"/>
          <p:cNvSpPr/>
          <p:nvPr/>
        </p:nvSpPr>
        <p:spPr>
          <a:xfrm>
            <a:off x="6357960" y="3857400"/>
            <a:ext cx="48096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У</a:t>
            </a:r>
            <a:endParaRPr/>
          </a:p>
        </p:txBody>
      </p:sp>
      <p:sp>
        <p:nvSpPr>
          <p:cNvPr id="196" name="CustomShape 32"/>
          <p:cNvSpPr/>
          <p:nvPr/>
        </p:nvSpPr>
        <p:spPr>
          <a:xfrm>
            <a:off x="7000560" y="3857400"/>
            <a:ext cx="439200" cy="639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Г</a:t>
            </a:r>
            <a:endParaRPr/>
          </a:p>
        </p:txBody>
      </p:sp>
      <p:sp>
        <p:nvSpPr>
          <p:cNvPr id="197" name="CustomShape 33"/>
          <p:cNvSpPr/>
          <p:nvPr/>
        </p:nvSpPr>
        <p:spPr>
          <a:xfrm>
            <a:off x="785880" y="1214280"/>
            <a:ext cx="7286400" cy="5143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8" name="CustomShape 34"/>
          <p:cNvSpPr/>
          <p:nvPr/>
        </p:nvSpPr>
        <p:spPr>
          <a:xfrm>
            <a:off x="2214720" y="4643280"/>
            <a:ext cx="4785840" cy="928440"/>
          </a:xfrm>
          <a:prstGeom prst="wedgeRoundRectCallout">
            <a:avLst>
              <a:gd name="adj1" fmla="val -46419"/>
              <a:gd name="adj2" fmla="val 69532"/>
              <a:gd name="adj3" fmla="val 16667"/>
            </a:avLst>
          </a:prstGeom>
          <a:solidFill>
            <a:srgbClr val="ff7c80"/>
          </a:solidFill>
          <a:ln w="28440">
            <a:solidFill>
              <a:srgbClr val="ff000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У вас могут получиться другие слова</a:t>
            </a:r>
            <a:endParaRPr/>
          </a:p>
        </p:txBody>
      </p:sp>
    </p:spTree>
  </p:cSld>
  <p:timing>
    <p:tnLst>
      <p:par>
        <p:cTn id="209" dur="indefinite" restart="never" nodeType="tmRoot">
          <p:childTnLst>
            <p:seq>
              <p:cTn id="210" restart="whenNotActive" nodeType="interactiveSeq" fill="hold">
                <p:childTnLst>
                  <p:par>
                    <p:cTn id="211" fill="hold">
                      <p:stCondLst/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nodeType="with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id="216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>
              <p:cTn id="2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CustomShape 1"/>
          <p:cNvSpPr/>
          <p:nvPr/>
        </p:nvSpPr>
        <p:spPr>
          <a:xfrm>
            <a:off x="1285920" y="500040"/>
            <a:ext cx="6643440" cy="999720"/>
          </a:xfrm>
          <a:prstGeom prst="roundRect">
            <a:avLst>
              <a:gd name="adj" fmla="val 16667"/>
            </a:avLst>
          </a:prstGeom>
          <a:solidFill>
            <a:srgbClr val="cc9900"/>
          </a:solidFill>
          <a:ln w="28440">
            <a:solidFill>
              <a:srgbClr val="cc990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</p:sp>
      <p:sp>
        <p:nvSpPr>
          <p:cNvPr id="200" name="CustomShape 2"/>
          <p:cNvSpPr/>
          <p:nvPr/>
        </p:nvSpPr>
        <p:spPr>
          <a:xfrm>
            <a:off x="1531440" y="2000160"/>
            <a:ext cx="634428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7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ШОКОЛАДКА</a:t>
            </a:r>
            <a:endParaRPr/>
          </a:p>
        </p:txBody>
      </p:sp>
      <p:sp>
        <p:nvSpPr>
          <p:cNvPr id="201" name="CustomShape 3"/>
          <p:cNvSpPr/>
          <p:nvPr/>
        </p:nvSpPr>
        <p:spPr>
          <a:xfrm>
            <a:off x="538200" y="1785960"/>
            <a:ext cx="8367840" cy="283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Школа, шок, шкала, шлак, шакал,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око, оклад, кол, кадка,колода,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кладка, кок, кошка, клок, клад,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лад, лодка, лак,лошадка,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ад, док, код и т. д.</a:t>
            </a:r>
            <a:endParaRPr/>
          </a:p>
        </p:txBody>
      </p:sp>
      <p:sp>
        <p:nvSpPr>
          <p:cNvPr id="202" name="CustomShape 4"/>
          <p:cNvSpPr/>
          <p:nvPr/>
        </p:nvSpPr>
        <p:spPr>
          <a:xfrm>
            <a:off x="857160" y="500040"/>
            <a:ext cx="757224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Составьте  как можно больше слов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из букв этого слова </a:t>
            </a:r>
            <a:endParaRPr/>
          </a:p>
        </p:txBody>
      </p:sp>
      <p:sp>
        <p:nvSpPr>
          <p:cNvPr id="203" name="CustomShape 5"/>
          <p:cNvSpPr/>
          <p:nvPr/>
        </p:nvSpPr>
        <p:spPr>
          <a:xfrm>
            <a:off x="642960" y="1571760"/>
            <a:ext cx="8000640" cy="4785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4" name="CustomShape 6"/>
          <p:cNvSpPr/>
          <p:nvPr/>
        </p:nvSpPr>
        <p:spPr>
          <a:xfrm>
            <a:off x="2786040" y="4929120"/>
            <a:ext cx="3571560" cy="713880"/>
          </a:xfrm>
          <a:prstGeom prst="wedgeRoundRectCallout">
            <a:avLst>
              <a:gd name="adj1" fmla="val 60407"/>
              <a:gd name="adj2" fmla="val -78560"/>
              <a:gd name="adj3" fmla="val 16667"/>
            </a:avLst>
          </a:prstGeom>
          <a:solidFill>
            <a:srgbClr val="cc9900"/>
          </a:solidFill>
          <a:ln>
            <a:solidFill>
              <a:srgbClr val="cc9900"/>
            </a:solidFill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Отлично!</a:t>
            </a:r>
            <a:endParaRPr/>
          </a:p>
        </p:txBody>
      </p:sp>
      <p:sp>
        <p:nvSpPr>
          <p:cNvPr id="205" name="CustomShape 7"/>
          <p:cNvSpPr/>
          <p:nvPr/>
        </p:nvSpPr>
        <p:spPr>
          <a:xfrm>
            <a:off x="4214880" y="5929200"/>
            <a:ext cx="713880" cy="499680"/>
          </a:xfrm>
          <a:prstGeom prst="actionButtonForwardNext">
            <a:avLst/>
          </a:prstGeom>
          <a:solidFill>
            <a:srgbClr val="00b050"/>
          </a:solidFill>
          <a:ln>
            <a:solidFill>
              <a:srgbClr val="0066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timing>
    <p:tnLst>
      <p:par>
        <p:cTn id="225" dur="indefinite" restart="never" nodeType="tmRoot">
          <p:childTnLst>
            <p:seq>
              <p:cTn id="226" restart="whenNotActive" nodeType="interactiveSeq" fill="hold">
                <p:childTnLst>
                  <p:par>
                    <p:cTn id="227" fill="hold">
                      <p:stCondLst/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nodeType="with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id="230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nodeType="with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>
              <p:cTn id="2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CustomShape 1"/>
          <p:cNvSpPr/>
          <p:nvPr/>
        </p:nvSpPr>
        <p:spPr>
          <a:xfrm>
            <a:off x="3164760" y="928800"/>
            <a:ext cx="3794400" cy="3746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Успехов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Вам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в изучении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русского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языка!</a:t>
            </a:r>
            <a:endParaRPr/>
          </a:p>
        </p:txBody>
      </p:sp>
    </p:spTree>
  </p:cSld>
  <p:timing>
    <p:tnLst>
      <p:par>
        <p:cTn id="245" dur="indefinite" restart="never" nodeType="tmRoot">
          <p:childTnLst>
            <p:seq>
              <p:cTn id="246" dur="indefinite" nodeType="mainSeq"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nodeType="after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CustomShape 1"/>
          <p:cNvSpPr/>
          <p:nvPr/>
        </p:nvSpPr>
        <p:spPr>
          <a:xfrm>
            <a:off x="1835640" y="476640"/>
            <a:ext cx="6624360" cy="1736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Фразеологический зверинец</a:t>
            </a:r>
            <a:endParaRPr/>
          </a:p>
        </p:txBody>
      </p:sp>
      <p:sp>
        <p:nvSpPr>
          <p:cNvPr id="51" name="CustomShape 2"/>
          <p:cNvSpPr/>
          <p:nvPr/>
        </p:nvSpPr>
        <p:spPr>
          <a:xfrm>
            <a:off x="1649880" y="2260440"/>
            <a:ext cx="5891400" cy="1919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6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Надут как ……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6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Нем как……</a:t>
            </a:r>
            <a:endParaRPr/>
          </a:p>
        </p:txBody>
      </p:sp>
    </p:spTree>
  </p:cSld>
  <p:timing>
    <p:tnLst>
      <p:par>
        <p:cTn id="10" dur="indefinite" restart="never" nodeType="tmRoot">
          <p:childTnLst>
            <p:seq>
              <p:cTn id="1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ustomShape 1"/>
          <p:cNvSpPr/>
          <p:nvPr/>
        </p:nvSpPr>
        <p:spPr>
          <a:xfrm>
            <a:off x="1835640" y="476640"/>
            <a:ext cx="6624360" cy="1736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Фразеологический зверинец</a:t>
            </a:r>
            <a:endParaRPr/>
          </a:p>
        </p:txBody>
      </p:sp>
      <p:sp>
        <p:nvSpPr>
          <p:cNvPr id="53" name="CustomShape 2"/>
          <p:cNvSpPr/>
          <p:nvPr/>
        </p:nvSpPr>
        <p:spPr>
          <a:xfrm>
            <a:off x="507960" y="2231280"/>
            <a:ext cx="8256600" cy="1919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ru-RU" sz="6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Изворотлив как ……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6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Грязный как……</a:t>
            </a:r>
            <a:endParaRPr/>
          </a:p>
        </p:txBody>
      </p:sp>
    </p:spTree>
  </p:cSld>
  <p:timing>
    <p:tnLst>
      <p:par>
        <p:cTn id="12" dur="indefinite" restart="never" nodeType="tmRoot">
          <p:childTnLst>
            <p:seq>
              <p:cTn id="1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stomShape 1"/>
          <p:cNvSpPr/>
          <p:nvPr/>
        </p:nvSpPr>
        <p:spPr>
          <a:xfrm>
            <a:off x="1115640" y="476640"/>
            <a:ext cx="6361560" cy="91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Слова-антонимы</a:t>
            </a:r>
            <a:endParaRPr/>
          </a:p>
        </p:txBody>
      </p:sp>
      <p:sp>
        <p:nvSpPr>
          <p:cNvPr id="55" name="CustomShape 2"/>
          <p:cNvSpPr/>
          <p:nvPr/>
        </p:nvSpPr>
        <p:spPr>
          <a:xfrm>
            <a:off x="827640" y="1705320"/>
            <a:ext cx="7488360" cy="707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" name="CustomShape 3"/>
          <p:cNvSpPr/>
          <p:nvPr/>
        </p:nvSpPr>
        <p:spPr>
          <a:xfrm>
            <a:off x="827640" y="1845000"/>
            <a:ext cx="7488360" cy="252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Я – антоним к слову «лето».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шубу снежную одета,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Хоть люблю мороз сама,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Потому что я …</a:t>
            </a:r>
            <a:endParaRPr/>
          </a:p>
        </p:txBody>
      </p:sp>
      <p:sp>
        <p:nvSpPr>
          <p:cNvPr id="57" name="CustomShape 4"/>
          <p:cNvSpPr/>
          <p:nvPr/>
        </p:nvSpPr>
        <p:spPr>
          <a:xfrm>
            <a:off x="6092280" y="5013000"/>
            <a:ext cx="140184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Зима</a:t>
            </a:r>
            <a:endParaRPr/>
          </a:p>
        </p:txBody>
      </p:sp>
    </p:spTree>
  </p:cSld>
  <p:timing>
    <p:tnLst>
      <p:par>
        <p:cTn id="14" dur="indefinite" restart="never" nodeType="tmRoot">
          <p:childTnLst>
            <p:seq>
              <p:cTn id="15" dur="indefinite" nodeType="mainSeq">
                <p:childTnLst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57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57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CustomShape 1"/>
          <p:cNvSpPr/>
          <p:nvPr/>
        </p:nvSpPr>
        <p:spPr>
          <a:xfrm>
            <a:off x="1115640" y="476640"/>
            <a:ext cx="6361560" cy="91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Слова-антонимы</a:t>
            </a:r>
            <a:endParaRPr/>
          </a:p>
        </p:txBody>
      </p:sp>
      <p:sp>
        <p:nvSpPr>
          <p:cNvPr id="59" name="CustomShape 2"/>
          <p:cNvSpPr/>
          <p:nvPr/>
        </p:nvSpPr>
        <p:spPr>
          <a:xfrm>
            <a:off x="827640" y="1705320"/>
            <a:ext cx="7488360" cy="707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0" name="CustomShape 3"/>
          <p:cNvSpPr/>
          <p:nvPr/>
        </p:nvSpPr>
        <p:spPr>
          <a:xfrm>
            <a:off x="1475640" y="1556640"/>
            <a:ext cx="7488360" cy="3382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 прохожих на виду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Висело яблоко в саду.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Ну кому какое дело?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Просто яблоко висело.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Только конь сказал, что низко,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А мышонок …</a:t>
            </a:r>
            <a:endParaRPr/>
          </a:p>
        </p:txBody>
      </p:sp>
      <p:sp>
        <p:nvSpPr>
          <p:cNvPr id="61" name="CustomShape 4"/>
          <p:cNvSpPr/>
          <p:nvPr/>
        </p:nvSpPr>
        <p:spPr>
          <a:xfrm>
            <a:off x="6081840" y="5398200"/>
            <a:ext cx="193680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Высоко</a:t>
            </a:r>
            <a:endParaRPr/>
          </a:p>
        </p:txBody>
      </p:sp>
    </p:spTree>
  </p:cSld>
  <p:timing>
    <p:tnLst>
      <p:par>
        <p:cTn id="22" dur="indefinite" restart="never" nodeType="tmRoot">
          <p:childTnLst>
            <p:seq>
              <p:cTn id="23" dur="indefinite" nodeType="mainSeq">
                <p:childTnLst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61">
                                            <p:txEl>
                                              <p:p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61">
                                            <p:txEl>
                                              <p:p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CustomShape 1"/>
          <p:cNvSpPr/>
          <p:nvPr/>
        </p:nvSpPr>
        <p:spPr>
          <a:xfrm>
            <a:off x="1115640" y="476640"/>
            <a:ext cx="6361560" cy="91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Слова-антонимы</a:t>
            </a:r>
            <a:endParaRPr/>
          </a:p>
        </p:txBody>
      </p:sp>
      <p:sp>
        <p:nvSpPr>
          <p:cNvPr id="63" name="CustomShape 2"/>
          <p:cNvSpPr/>
          <p:nvPr/>
        </p:nvSpPr>
        <p:spPr>
          <a:xfrm>
            <a:off x="827640" y="1705320"/>
            <a:ext cx="7488360" cy="707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4" name="CustomShape 3"/>
          <p:cNvSpPr/>
          <p:nvPr/>
        </p:nvSpPr>
        <p:spPr>
          <a:xfrm>
            <a:off x="1475640" y="1556640"/>
            <a:ext cx="7488360" cy="252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Далеко мой стук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Слышится вокруг.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Червякам я враг,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А деревьям…</a:t>
            </a:r>
            <a:endParaRPr/>
          </a:p>
        </p:txBody>
      </p:sp>
      <p:sp>
        <p:nvSpPr>
          <p:cNvPr id="65" name="CustomShape 4"/>
          <p:cNvSpPr/>
          <p:nvPr/>
        </p:nvSpPr>
        <p:spPr>
          <a:xfrm>
            <a:off x="6019560" y="4444920"/>
            <a:ext cx="124020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Друг</a:t>
            </a:r>
            <a:endParaRPr/>
          </a:p>
        </p:txBody>
      </p:sp>
    </p:spTree>
  </p:cSld>
  <p:timing>
    <p:tnLst>
      <p:par>
        <p:cTn id="30" dur="indefinite" restart="never" nodeType="tmRoot">
          <p:childTnLst>
            <p:seq>
              <p:cTn id="31" dur="indefinite" nodeType="mainSeq">
                <p:childTnLst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6" dur="500" fill="hold"/>
                                        <p:tgtEl>
                                          <p:spTgt spid="65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65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CustomShape 1"/>
          <p:cNvSpPr/>
          <p:nvPr/>
        </p:nvSpPr>
        <p:spPr>
          <a:xfrm>
            <a:off x="1115640" y="476640"/>
            <a:ext cx="6361560" cy="91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Слова-антонимы</a:t>
            </a:r>
            <a:endParaRPr/>
          </a:p>
        </p:txBody>
      </p:sp>
      <p:sp>
        <p:nvSpPr>
          <p:cNvPr id="67" name="CustomShape 2"/>
          <p:cNvSpPr/>
          <p:nvPr/>
        </p:nvSpPr>
        <p:spPr>
          <a:xfrm>
            <a:off x="827640" y="1705320"/>
            <a:ext cx="7488360" cy="707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8" name="CustomShape 3"/>
          <p:cNvSpPr/>
          <p:nvPr/>
        </p:nvSpPr>
        <p:spPr>
          <a:xfrm>
            <a:off x="1475640" y="1556640"/>
            <a:ext cx="7488360" cy="3747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Я – антоним к слову «смех».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Не от радости, утех,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Я бываю поневоле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От несчастья и от боли,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От обиды, неудач.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Догадались? Это..</a:t>
            </a:r>
            <a:endParaRPr/>
          </a:p>
        </p:txBody>
      </p:sp>
      <p:sp>
        <p:nvSpPr>
          <p:cNvPr id="69" name="CustomShape 4"/>
          <p:cNvSpPr/>
          <p:nvPr/>
        </p:nvSpPr>
        <p:spPr>
          <a:xfrm>
            <a:off x="5805360" y="5315760"/>
            <a:ext cx="137592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Плач</a:t>
            </a:r>
            <a:endParaRPr/>
          </a:p>
        </p:txBody>
      </p:sp>
    </p:spTree>
  </p:cSld>
  <p:timing>
    <p:tnLst>
      <p:par>
        <p:cTn id="38" dur="indefinite" restart="never" nodeType="tmRoot">
          <p:childTnLst>
            <p:seq>
              <p:cTn id="39" dur="indefinite" nodeType="mainSeq">
                <p:childTnLst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69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" dur="500" fill="hold"/>
                                        <p:tgtEl>
                                          <p:spTgt spid="69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1201</TotalTime>
  <Application>LibreOffice/5.0.3.2$Windows_x86 LibreOffice_project/e5f16313668ac592c1bfb310f4390624e3dbfb75</Application>
  <Paragraphs>214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dc:language>ru-RU</dc:language>
  <dcterms:modified xsi:type="dcterms:W3CDTF">2023-01-31T13:42:40Z</dcterms:modified>
  <cp:revision>151</cp:revision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3</vt:i4>
  </property>
  <property fmtid="{D5CDD505-2E9C-101B-9397-08002B2CF9AE}" pid="7" name="Notes">
    <vt:i4>1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40</vt:i4>
  </property>
</Properties>
</file>