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1" r:id="rId10"/>
    <p:sldId id="262" r:id="rId11"/>
    <p:sldId id="266" r:id="rId12"/>
    <p:sldId id="267" r:id="rId13"/>
    <p:sldId id="268" r:id="rId14"/>
    <p:sldId id="269" r:id="rId15"/>
    <p:sldId id="272" r:id="rId16"/>
    <p:sldId id="273" r:id="rId17"/>
    <p:sldId id="271" r:id="rId18"/>
    <p:sldId id="270" r:id="rId19"/>
    <p:sldId id="275" r:id="rId20"/>
    <p:sldId id="274" r:id="rId21"/>
    <p:sldId id="279" r:id="rId22"/>
    <p:sldId id="278" r:id="rId23"/>
    <p:sldId id="277" r:id="rId24"/>
    <p:sldId id="276" r:id="rId25"/>
    <p:sldId id="280" r:id="rId26"/>
    <p:sldId id="281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 descr="https://fhd.multiurok.ru/5/f/b/5fbd7ebe7bf3f86b5973e9e5c23be60439f03693/img_phpy68evb_Klassnyj-chas-kurenie_1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fhd.multiurok.ru/5/f/b/5fbd7ebe7bf3f86b5973e9e5c23be60439f03693/img_phpy68evb_Klassnyj-chas-kurenie_1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fhd.multiurok.ru/5/f/b/5fbd7ebe7bf3f86b5973e9e5c23be60439f03693/img_phpy68evb_Klassnyj-chas-kurenie_1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fhd.multiurok.ru/5/f/b/5fbd7ebe7bf3f86b5973e9e5c23be60439f03693/img_phpy68evb_Klassnyj-chas-kurenie_1_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5" name="Picture 9" descr="C:\Users\миллионер\Downloads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миллионер\Downloads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миллионер\Downloads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миллионер\Downloads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миллионер\Downloads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миллионер\Downloads\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миллионер\Downloads\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миллионер\Downloads\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миллионер\Downloads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миллионер\Downloads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миллионер\Downloads\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миллионер\Downloads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миллионер\Downloads\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миллионер\Downloads\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миллионер\Downloads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миллионер\Downloads\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миллионер\Downloads\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миллионер\Downloads\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Users\миллионер\Downloads\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Users\миллионер\Downloads\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миллионер\Downloads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миллионер\Downloads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миллионер\Downloads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миллионер\Downloads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миллионер\Downloads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миллионер\Downloads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миллионер\Downloads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PresentationFormat>Экран (4:3)</PresentationFormat>
  <Paragraphs>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миллионер</dc:creator>
  <cp:lastModifiedBy>миллион</cp:lastModifiedBy>
  <cp:revision>13</cp:revision>
  <dcterms:created xsi:type="dcterms:W3CDTF">2022-08-15T09:08:09Z</dcterms:created>
  <dcterms:modified xsi:type="dcterms:W3CDTF">2022-10-09T20:45:08Z</dcterms:modified>
</cp:coreProperties>
</file>