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62" r:id="rId6"/>
    <p:sldId id="261" r:id="rId7"/>
    <p:sldId id="258" r:id="rId8"/>
    <p:sldId id="259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856693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2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856693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0"/>
            <a:ext cx="8999537" cy="671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856693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3"/>
            <a:ext cx="8999537" cy="6713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PresentationFormat>Экран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миллион</dc:creator>
  <cp:lastModifiedBy>миллион</cp:lastModifiedBy>
  <cp:revision>2</cp:revision>
  <dcterms:created xsi:type="dcterms:W3CDTF">2022-10-06T16:18:16Z</dcterms:created>
  <dcterms:modified xsi:type="dcterms:W3CDTF">2022-10-06T16:33:20Z</dcterms:modified>
</cp:coreProperties>
</file>