
<file path=[Content_Types].xml><?xml version="1.0" encoding="utf-8"?>
<Types xmlns="http://schemas.openxmlformats.org/package/2006/content-types">
  <Default Extension="png" ContentType="image/png"/>
  <Default Extension="jpeg" ContentType="image/jpeg"/>
  <Default Extension="mov" ContentType="video/unknown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67" r:id="rId4"/>
    <p:sldId id="260" r:id="rId5"/>
    <p:sldId id="259" r:id="rId6"/>
    <p:sldId id="263" r:id="rId7"/>
    <p:sldId id="262" r:id="rId8"/>
    <p:sldId id="261" r:id="rId9"/>
    <p:sldId id="264" r:id="rId10"/>
    <p:sldId id="266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0C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26" autoAdjust="0"/>
    <p:restoredTop sz="94595" autoAdjust="0"/>
  </p:normalViewPr>
  <p:slideViewPr>
    <p:cSldViewPr>
      <p:cViewPr>
        <p:scale>
          <a:sx n="90" d="100"/>
          <a:sy n="90" d="100"/>
        </p:scale>
        <p:origin x="-1230" y="-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4E16E4-87DA-4C6F-9E4C-4DFEA8DCB6F3}" type="doc">
      <dgm:prSet loTypeId="urn:microsoft.com/office/officeart/2008/layout/VerticalCurvedList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C3D1552A-F1A6-4409-A247-DE3807AD7C47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Профиль</a:t>
          </a:r>
          <a:endParaRPr lang="ru-RU" dirty="0">
            <a:solidFill>
              <a:srgbClr val="002060"/>
            </a:solidFill>
          </a:endParaRPr>
        </a:p>
      </dgm:t>
    </dgm:pt>
    <dgm:pt modelId="{797127B2-70B8-42A9-B768-7DEECD986E55}" type="parTrans" cxnId="{D3D3C23E-0734-468B-B7D4-35F9B8920ACD}">
      <dgm:prSet/>
      <dgm:spPr/>
      <dgm:t>
        <a:bodyPr/>
        <a:lstStyle/>
        <a:p>
          <a:endParaRPr lang="ru-RU"/>
        </a:p>
      </dgm:t>
    </dgm:pt>
    <dgm:pt modelId="{790738BE-00E4-4717-8F4A-6A11AE2BDCE3}" type="sibTrans" cxnId="{D3D3C23E-0734-468B-B7D4-35F9B8920ACD}">
      <dgm:prSet/>
      <dgm:spPr/>
      <dgm:t>
        <a:bodyPr/>
        <a:lstStyle/>
        <a:p>
          <a:endParaRPr lang="ru-RU"/>
        </a:p>
      </dgm:t>
    </dgm:pt>
    <dgm:pt modelId="{70D53F7F-404A-4EEC-8A5B-11229AF7FBA0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Новости и события</a:t>
          </a:r>
          <a:endParaRPr lang="ru-RU" dirty="0">
            <a:solidFill>
              <a:srgbClr val="002060"/>
            </a:solidFill>
          </a:endParaRPr>
        </a:p>
      </dgm:t>
    </dgm:pt>
    <dgm:pt modelId="{0CC2E295-0D22-4E6B-84D9-BE79B2F2F9ED}" type="parTrans" cxnId="{9F0631C1-E944-4F0E-8264-EBF508E9EED3}">
      <dgm:prSet/>
      <dgm:spPr/>
      <dgm:t>
        <a:bodyPr/>
        <a:lstStyle/>
        <a:p>
          <a:endParaRPr lang="ru-RU"/>
        </a:p>
      </dgm:t>
    </dgm:pt>
    <dgm:pt modelId="{7DEFDFB1-4D64-43B0-B44F-69C2B82907D2}" type="sibTrans" cxnId="{9F0631C1-E944-4F0E-8264-EBF508E9EED3}">
      <dgm:prSet/>
      <dgm:spPr/>
      <dgm:t>
        <a:bodyPr/>
        <a:lstStyle/>
        <a:p>
          <a:endParaRPr lang="ru-RU"/>
        </a:p>
      </dgm:t>
    </dgm:pt>
    <dgm:pt modelId="{19FF60F0-4ACB-425A-952B-E0F3ECC0BE35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Расписание</a:t>
          </a:r>
          <a:endParaRPr lang="ru-RU" dirty="0">
            <a:solidFill>
              <a:srgbClr val="002060"/>
            </a:solidFill>
          </a:endParaRPr>
        </a:p>
      </dgm:t>
    </dgm:pt>
    <dgm:pt modelId="{AC63AC02-A576-4B29-9ADD-22EBD9E97D9C}" type="parTrans" cxnId="{D8C7ED1E-3FB9-4D6D-9B57-0151600D25C8}">
      <dgm:prSet/>
      <dgm:spPr/>
      <dgm:t>
        <a:bodyPr/>
        <a:lstStyle/>
        <a:p>
          <a:endParaRPr lang="ru-RU"/>
        </a:p>
      </dgm:t>
    </dgm:pt>
    <dgm:pt modelId="{D1A6E319-6A35-4A24-8635-CA3AE44A28F4}" type="sibTrans" cxnId="{D8C7ED1E-3FB9-4D6D-9B57-0151600D25C8}">
      <dgm:prSet/>
      <dgm:spPr/>
      <dgm:t>
        <a:bodyPr/>
        <a:lstStyle/>
        <a:p>
          <a:endParaRPr lang="ru-RU"/>
        </a:p>
      </dgm:t>
    </dgm:pt>
    <dgm:pt modelId="{C25D4A30-19EF-41D5-AA79-3CB40A036880}">
      <dgm:prSet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Преподаватели</a:t>
          </a:r>
          <a:endParaRPr lang="ru-RU" dirty="0">
            <a:solidFill>
              <a:srgbClr val="002060"/>
            </a:solidFill>
          </a:endParaRPr>
        </a:p>
      </dgm:t>
    </dgm:pt>
    <dgm:pt modelId="{68B0B0A5-2DC6-4142-90D3-0E2A19649B4D}" type="parTrans" cxnId="{0C584972-E9C7-452B-982F-785404D03B13}">
      <dgm:prSet/>
      <dgm:spPr/>
      <dgm:t>
        <a:bodyPr/>
        <a:lstStyle/>
        <a:p>
          <a:endParaRPr lang="ru-RU"/>
        </a:p>
      </dgm:t>
    </dgm:pt>
    <dgm:pt modelId="{1EDE99D0-D86D-472A-AE05-656682CCD895}" type="sibTrans" cxnId="{0C584972-E9C7-452B-982F-785404D03B13}">
      <dgm:prSet/>
      <dgm:spPr/>
      <dgm:t>
        <a:bodyPr/>
        <a:lstStyle/>
        <a:p>
          <a:endParaRPr lang="ru-RU"/>
        </a:p>
      </dgm:t>
    </dgm:pt>
    <dgm:pt modelId="{67321497-7877-477C-BC7B-9003D3B1C635}">
      <dgm:prSet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Вакансии</a:t>
          </a:r>
          <a:endParaRPr lang="ru-RU" dirty="0">
            <a:solidFill>
              <a:srgbClr val="002060"/>
            </a:solidFill>
          </a:endParaRPr>
        </a:p>
      </dgm:t>
    </dgm:pt>
    <dgm:pt modelId="{0A5583AC-7210-417D-AC10-406FC8246B95}" type="parTrans" cxnId="{042D0966-033E-4750-B2A0-5D01DB0369DE}">
      <dgm:prSet/>
      <dgm:spPr/>
      <dgm:t>
        <a:bodyPr/>
        <a:lstStyle/>
        <a:p>
          <a:endParaRPr lang="ru-RU"/>
        </a:p>
      </dgm:t>
    </dgm:pt>
    <dgm:pt modelId="{5F345AA3-31A6-448E-9B0A-B2E1E3A37376}" type="sibTrans" cxnId="{042D0966-033E-4750-B2A0-5D01DB0369DE}">
      <dgm:prSet/>
      <dgm:spPr/>
      <dgm:t>
        <a:bodyPr/>
        <a:lstStyle/>
        <a:p>
          <a:endParaRPr lang="ru-RU"/>
        </a:p>
      </dgm:t>
    </dgm:pt>
    <dgm:pt modelId="{25FF84EF-468B-4CBC-86A3-760DC9334029}">
      <dgm:prSet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Партнеры</a:t>
          </a:r>
          <a:endParaRPr lang="ru-RU" dirty="0">
            <a:solidFill>
              <a:srgbClr val="002060"/>
            </a:solidFill>
          </a:endParaRPr>
        </a:p>
      </dgm:t>
    </dgm:pt>
    <dgm:pt modelId="{8D9AF723-F747-486C-8E87-E1917B78772A}" type="parTrans" cxnId="{17D4DEAD-C998-4354-82EB-EC24BE9770AA}">
      <dgm:prSet/>
      <dgm:spPr/>
      <dgm:t>
        <a:bodyPr/>
        <a:lstStyle/>
        <a:p>
          <a:endParaRPr lang="ru-RU"/>
        </a:p>
      </dgm:t>
    </dgm:pt>
    <dgm:pt modelId="{50819A39-A9FE-4DFC-952D-653EDF2AAE2B}" type="sibTrans" cxnId="{17D4DEAD-C998-4354-82EB-EC24BE9770AA}">
      <dgm:prSet/>
      <dgm:spPr/>
      <dgm:t>
        <a:bodyPr/>
        <a:lstStyle/>
        <a:p>
          <a:endParaRPr lang="ru-RU"/>
        </a:p>
      </dgm:t>
    </dgm:pt>
    <dgm:pt modelId="{88E216B6-8343-449C-BACA-2328F0B080EC}">
      <dgm:prSet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Справочник</a:t>
          </a:r>
          <a:endParaRPr lang="ru-RU" dirty="0">
            <a:solidFill>
              <a:srgbClr val="002060"/>
            </a:solidFill>
          </a:endParaRPr>
        </a:p>
      </dgm:t>
    </dgm:pt>
    <dgm:pt modelId="{F4910867-9D49-4CB9-9F88-4F3F3D26348E}" type="parTrans" cxnId="{A86D0B07-1AB5-492A-852D-FF5D258DE39F}">
      <dgm:prSet/>
      <dgm:spPr/>
      <dgm:t>
        <a:bodyPr/>
        <a:lstStyle/>
        <a:p>
          <a:endParaRPr lang="ru-RU"/>
        </a:p>
      </dgm:t>
    </dgm:pt>
    <dgm:pt modelId="{0B0AB3E4-8D44-4EFC-A562-1FDCCDEA5729}" type="sibTrans" cxnId="{A86D0B07-1AB5-492A-852D-FF5D258DE39F}">
      <dgm:prSet/>
      <dgm:spPr/>
      <dgm:t>
        <a:bodyPr/>
        <a:lstStyle/>
        <a:p>
          <a:endParaRPr lang="ru-RU"/>
        </a:p>
      </dgm:t>
    </dgm:pt>
    <dgm:pt modelId="{C4F7924B-8F46-4BA3-BEB1-FDDE535A96A5}" type="pres">
      <dgm:prSet presAssocID="{E74E16E4-87DA-4C6F-9E4C-4DFEA8DCB6F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19231652-6E30-42A5-92CE-738337B0C591}" type="pres">
      <dgm:prSet presAssocID="{E74E16E4-87DA-4C6F-9E4C-4DFEA8DCB6F3}" presName="Name1" presStyleCnt="0"/>
      <dgm:spPr/>
    </dgm:pt>
    <dgm:pt modelId="{2D0CAD56-9E0F-4B30-AA20-05A8EC7E2E8E}" type="pres">
      <dgm:prSet presAssocID="{E74E16E4-87DA-4C6F-9E4C-4DFEA8DCB6F3}" presName="cycle" presStyleCnt="0"/>
      <dgm:spPr/>
    </dgm:pt>
    <dgm:pt modelId="{CB05B9DB-080B-4E0F-9C41-4661D0B4A79F}" type="pres">
      <dgm:prSet presAssocID="{E74E16E4-87DA-4C6F-9E4C-4DFEA8DCB6F3}" presName="srcNode" presStyleLbl="node1" presStyleIdx="0" presStyleCnt="7"/>
      <dgm:spPr/>
    </dgm:pt>
    <dgm:pt modelId="{03291EC1-8F33-4CE1-AB17-08159DF4EA77}" type="pres">
      <dgm:prSet presAssocID="{E74E16E4-87DA-4C6F-9E4C-4DFEA8DCB6F3}" presName="conn" presStyleLbl="parChTrans1D2" presStyleIdx="0" presStyleCnt="1"/>
      <dgm:spPr/>
      <dgm:t>
        <a:bodyPr/>
        <a:lstStyle/>
        <a:p>
          <a:endParaRPr lang="ru-RU"/>
        </a:p>
      </dgm:t>
    </dgm:pt>
    <dgm:pt modelId="{89FB1D2B-3C34-48B3-9BE6-D9766C54268B}" type="pres">
      <dgm:prSet presAssocID="{E74E16E4-87DA-4C6F-9E4C-4DFEA8DCB6F3}" presName="extraNode" presStyleLbl="node1" presStyleIdx="0" presStyleCnt="7"/>
      <dgm:spPr/>
    </dgm:pt>
    <dgm:pt modelId="{691631D0-BC05-4029-8CAF-D75FD719E72F}" type="pres">
      <dgm:prSet presAssocID="{E74E16E4-87DA-4C6F-9E4C-4DFEA8DCB6F3}" presName="dstNode" presStyleLbl="node1" presStyleIdx="0" presStyleCnt="7"/>
      <dgm:spPr/>
    </dgm:pt>
    <dgm:pt modelId="{336035F1-35A9-46A5-BEF5-1C1E10B9277F}" type="pres">
      <dgm:prSet presAssocID="{C3D1552A-F1A6-4409-A247-DE3807AD7C47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70A38D-920C-4D44-AC89-5EC0E80C010A}" type="pres">
      <dgm:prSet presAssocID="{C3D1552A-F1A6-4409-A247-DE3807AD7C47}" presName="accent_1" presStyleCnt="0"/>
      <dgm:spPr/>
    </dgm:pt>
    <dgm:pt modelId="{FECBC5A3-7038-4FF6-8FAD-E8457C03A6EA}" type="pres">
      <dgm:prSet presAssocID="{C3D1552A-F1A6-4409-A247-DE3807AD7C47}" presName="accentRepeatNode" presStyleLbl="solidFgAcc1" presStyleIdx="0" presStyleCnt="7"/>
      <dgm:spPr/>
    </dgm:pt>
    <dgm:pt modelId="{8474C17D-96D7-4E20-9D6B-2DD655FD0925}" type="pres">
      <dgm:prSet presAssocID="{70D53F7F-404A-4EEC-8A5B-11229AF7FBA0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2424EE-E4B6-4B46-A7E2-3E09FA535260}" type="pres">
      <dgm:prSet presAssocID="{70D53F7F-404A-4EEC-8A5B-11229AF7FBA0}" presName="accent_2" presStyleCnt="0"/>
      <dgm:spPr/>
    </dgm:pt>
    <dgm:pt modelId="{468B14AE-E704-4B64-A91D-328D5D4C178D}" type="pres">
      <dgm:prSet presAssocID="{70D53F7F-404A-4EEC-8A5B-11229AF7FBA0}" presName="accentRepeatNode" presStyleLbl="solidFgAcc1" presStyleIdx="1" presStyleCnt="7"/>
      <dgm:spPr/>
    </dgm:pt>
    <dgm:pt modelId="{73ECCF48-76C2-4850-BABD-68537F0D5E2E}" type="pres">
      <dgm:prSet presAssocID="{19FF60F0-4ACB-425A-952B-E0F3ECC0BE35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7E0492-446D-4973-AF8F-C8B13824F1C6}" type="pres">
      <dgm:prSet presAssocID="{19FF60F0-4ACB-425A-952B-E0F3ECC0BE35}" presName="accent_3" presStyleCnt="0"/>
      <dgm:spPr/>
    </dgm:pt>
    <dgm:pt modelId="{18C61D64-4BF0-4F6B-9BD1-55DDC7CAF0C7}" type="pres">
      <dgm:prSet presAssocID="{19FF60F0-4ACB-425A-952B-E0F3ECC0BE35}" presName="accentRepeatNode" presStyleLbl="solidFgAcc1" presStyleIdx="2" presStyleCnt="7"/>
      <dgm:spPr/>
    </dgm:pt>
    <dgm:pt modelId="{5989E0AD-3A92-4636-81E6-B50659F3508C}" type="pres">
      <dgm:prSet presAssocID="{C25D4A30-19EF-41D5-AA79-3CB40A036880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A36043-8158-4408-8B0D-383B8A5F503F}" type="pres">
      <dgm:prSet presAssocID="{C25D4A30-19EF-41D5-AA79-3CB40A036880}" presName="accent_4" presStyleCnt="0"/>
      <dgm:spPr/>
    </dgm:pt>
    <dgm:pt modelId="{C5F75A94-6154-458F-BB62-48E38543BF92}" type="pres">
      <dgm:prSet presAssocID="{C25D4A30-19EF-41D5-AA79-3CB40A036880}" presName="accentRepeatNode" presStyleLbl="solidFgAcc1" presStyleIdx="3" presStyleCnt="7"/>
      <dgm:spPr/>
    </dgm:pt>
    <dgm:pt modelId="{97B6BDDA-C24D-4B59-8960-A172D81A7EB8}" type="pres">
      <dgm:prSet presAssocID="{25FF84EF-468B-4CBC-86A3-760DC9334029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96215F-D631-45C1-81B3-2151E5236373}" type="pres">
      <dgm:prSet presAssocID="{25FF84EF-468B-4CBC-86A3-760DC9334029}" presName="accent_5" presStyleCnt="0"/>
      <dgm:spPr/>
    </dgm:pt>
    <dgm:pt modelId="{D6F16D0C-C82B-4D17-BDD1-C8FE7346E414}" type="pres">
      <dgm:prSet presAssocID="{25FF84EF-468B-4CBC-86A3-760DC9334029}" presName="accentRepeatNode" presStyleLbl="solidFgAcc1" presStyleIdx="4" presStyleCnt="7"/>
      <dgm:spPr/>
    </dgm:pt>
    <dgm:pt modelId="{00501905-8510-4B4D-B96A-A527C4F231BD}" type="pres">
      <dgm:prSet presAssocID="{67321497-7877-477C-BC7B-9003D3B1C635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EE0AAA-5934-4267-9301-4D390C12E592}" type="pres">
      <dgm:prSet presAssocID="{67321497-7877-477C-BC7B-9003D3B1C635}" presName="accent_6" presStyleCnt="0"/>
      <dgm:spPr/>
    </dgm:pt>
    <dgm:pt modelId="{DDF9D3D9-F080-49CF-B456-AB0B53B13AE8}" type="pres">
      <dgm:prSet presAssocID="{67321497-7877-477C-BC7B-9003D3B1C635}" presName="accentRepeatNode" presStyleLbl="solidFgAcc1" presStyleIdx="5" presStyleCnt="7"/>
      <dgm:spPr/>
    </dgm:pt>
    <dgm:pt modelId="{1DF06D03-8A54-4B58-847E-E3F884AB3664}" type="pres">
      <dgm:prSet presAssocID="{88E216B6-8343-449C-BACA-2328F0B080EC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34548D-32F9-4E8E-BF96-A1F8B42C103D}" type="pres">
      <dgm:prSet presAssocID="{88E216B6-8343-449C-BACA-2328F0B080EC}" presName="accent_7" presStyleCnt="0"/>
      <dgm:spPr/>
    </dgm:pt>
    <dgm:pt modelId="{AA426696-2AA5-45AE-93DC-54ABAE3CF596}" type="pres">
      <dgm:prSet presAssocID="{88E216B6-8343-449C-BACA-2328F0B080EC}" presName="accentRepeatNode" presStyleLbl="solidFgAcc1" presStyleIdx="6" presStyleCnt="7"/>
      <dgm:spPr/>
    </dgm:pt>
  </dgm:ptLst>
  <dgm:cxnLst>
    <dgm:cxn modelId="{042D0966-033E-4750-B2A0-5D01DB0369DE}" srcId="{E74E16E4-87DA-4C6F-9E4C-4DFEA8DCB6F3}" destId="{67321497-7877-477C-BC7B-9003D3B1C635}" srcOrd="5" destOrd="0" parTransId="{0A5583AC-7210-417D-AC10-406FC8246B95}" sibTransId="{5F345AA3-31A6-448E-9B0A-B2E1E3A37376}"/>
    <dgm:cxn modelId="{97261680-9D48-4681-B933-2893C9208A63}" type="presOf" srcId="{C25D4A30-19EF-41D5-AA79-3CB40A036880}" destId="{5989E0AD-3A92-4636-81E6-B50659F3508C}" srcOrd="0" destOrd="0" presId="urn:microsoft.com/office/officeart/2008/layout/VerticalCurvedList"/>
    <dgm:cxn modelId="{82A0C6A3-1ED5-494C-8CBF-4DF833B7F27B}" type="presOf" srcId="{67321497-7877-477C-BC7B-9003D3B1C635}" destId="{00501905-8510-4B4D-B96A-A527C4F231BD}" srcOrd="0" destOrd="0" presId="urn:microsoft.com/office/officeart/2008/layout/VerticalCurvedList"/>
    <dgm:cxn modelId="{0C584972-E9C7-452B-982F-785404D03B13}" srcId="{E74E16E4-87DA-4C6F-9E4C-4DFEA8DCB6F3}" destId="{C25D4A30-19EF-41D5-AA79-3CB40A036880}" srcOrd="3" destOrd="0" parTransId="{68B0B0A5-2DC6-4142-90D3-0E2A19649B4D}" sibTransId="{1EDE99D0-D86D-472A-AE05-656682CCD895}"/>
    <dgm:cxn modelId="{C5ECF742-D49D-4F8F-AE35-1AE779A7360A}" type="presOf" srcId="{70D53F7F-404A-4EEC-8A5B-11229AF7FBA0}" destId="{8474C17D-96D7-4E20-9D6B-2DD655FD0925}" srcOrd="0" destOrd="0" presId="urn:microsoft.com/office/officeart/2008/layout/VerticalCurvedList"/>
    <dgm:cxn modelId="{9F0631C1-E944-4F0E-8264-EBF508E9EED3}" srcId="{E74E16E4-87DA-4C6F-9E4C-4DFEA8DCB6F3}" destId="{70D53F7F-404A-4EEC-8A5B-11229AF7FBA0}" srcOrd="1" destOrd="0" parTransId="{0CC2E295-0D22-4E6B-84D9-BE79B2F2F9ED}" sibTransId="{7DEFDFB1-4D64-43B0-B44F-69C2B82907D2}"/>
    <dgm:cxn modelId="{A86D0B07-1AB5-492A-852D-FF5D258DE39F}" srcId="{E74E16E4-87DA-4C6F-9E4C-4DFEA8DCB6F3}" destId="{88E216B6-8343-449C-BACA-2328F0B080EC}" srcOrd="6" destOrd="0" parTransId="{F4910867-9D49-4CB9-9F88-4F3F3D26348E}" sibTransId="{0B0AB3E4-8D44-4EFC-A562-1FDCCDEA5729}"/>
    <dgm:cxn modelId="{17D4DEAD-C998-4354-82EB-EC24BE9770AA}" srcId="{E74E16E4-87DA-4C6F-9E4C-4DFEA8DCB6F3}" destId="{25FF84EF-468B-4CBC-86A3-760DC9334029}" srcOrd="4" destOrd="0" parTransId="{8D9AF723-F747-486C-8E87-E1917B78772A}" sibTransId="{50819A39-A9FE-4DFC-952D-653EDF2AAE2B}"/>
    <dgm:cxn modelId="{A76BA229-A7C5-462C-A2D4-B3F11E3A8409}" type="presOf" srcId="{25FF84EF-468B-4CBC-86A3-760DC9334029}" destId="{97B6BDDA-C24D-4B59-8960-A172D81A7EB8}" srcOrd="0" destOrd="0" presId="urn:microsoft.com/office/officeart/2008/layout/VerticalCurvedList"/>
    <dgm:cxn modelId="{D3D3C23E-0734-468B-B7D4-35F9B8920ACD}" srcId="{E74E16E4-87DA-4C6F-9E4C-4DFEA8DCB6F3}" destId="{C3D1552A-F1A6-4409-A247-DE3807AD7C47}" srcOrd="0" destOrd="0" parTransId="{797127B2-70B8-42A9-B768-7DEECD986E55}" sibTransId="{790738BE-00E4-4717-8F4A-6A11AE2BDCE3}"/>
    <dgm:cxn modelId="{5DEB6381-A42F-4951-A9A9-B3957D822F39}" type="presOf" srcId="{E74E16E4-87DA-4C6F-9E4C-4DFEA8DCB6F3}" destId="{C4F7924B-8F46-4BA3-BEB1-FDDE535A96A5}" srcOrd="0" destOrd="0" presId="urn:microsoft.com/office/officeart/2008/layout/VerticalCurvedList"/>
    <dgm:cxn modelId="{5858533D-4011-480C-AC24-23AFA8BFFBA2}" type="presOf" srcId="{790738BE-00E4-4717-8F4A-6A11AE2BDCE3}" destId="{03291EC1-8F33-4CE1-AB17-08159DF4EA77}" srcOrd="0" destOrd="0" presId="urn:microsoft.com/office/officeart/2008/layout/VerticalCurvedList"/>
    <dgm:cxn modelId="{B9DB6EC4-FEFD-4084-BBA8-D701DD33842F}" type="presOf" srcId="{19FF60F0-4ACB-425A-952B-E0F3ECC0BE35}" destId="{73ECCF48-76C2-4850-BABD-68537F0D5E2E}" srcOrd="0" destOrd="0" presId="urn:microsoft.com/office/officeart/2008/layout/VerticalCurvedList"/>
    <dgm:cxn modelId="{D8C7ED1E-3FB9-4D6D-9B57-0151600D25C8}" srcId="{E74E16E4-87DA-4C6F-9E4C-4DFEA8DCB6F3}" destId="{19FF60F0-4ACB-425A-952B-E0F3ECC0BE35}" srcOrd="2" destOrd="0" parTransId="{AC63AC02-A576-4B29-9ADD-22EBD9E97D9C}" sibTransId="{D1A6E319-6A35-4A24-8635-CA3AE44A28F4}"/>
    <dgm:cxn modelId="{54B0A8DB-CE55-40AE-A5DB-BFB4E48F44BF}" type="presOf" srcId="{C3D1552A-F1A6-4409-A247-DE3807AD7C47}" destId="{336035F1-35A9-46A5-BEF5-1C1E10B9277F}" srcOrd="0" destOrd="0" presId="urn:microsoft.com/office/officeart/2008/layout/VerticalCurvedList"/>
    <dgm:cxn modelId="{BC32062B-49A2-4626-BFE4-D08E063457EB}" type="presOf" srcId="{88E216B6-8343-449C-BACA-2328F0B080EC}" destId="{1DF06D03-8A54-4B58-847E-E3F884AB3664}" srcOrd="0" destOrd="0" presId="urn:microsoft.com/office/officeart/2008/layout/VerticalCurvedList"/>
    <dgm:cxn modelId="{3D59C496-1185-44AA-B6C4-10A2E44E586D}" type="presParOf" srcId="{C4F7924B-8F46-4BA3-BEB1-FDDE535A96A5}" destId="{19231652-6E30-42A5-92CE-738337B0C591}" srcOrd="0" destOrd="0" presId="urn:microsoft.com/office/officeart/2008/layout/VerticalCurvedList"/>
    <dgm:cxn modelId="{C4414B46-6A64-4E47-9CC7-0B2B3FF63E96}" type="presParOf" srcId="{19231652-6E30-42A5-92CE-738337B0C591}" destId="{2D0CAD56-9E0F-4B30-AA20-05A8EC7E2E8E}" srcOrd="0" destOrd="0" presId="urn:microsoft.com/office/officeart/2008/layout/VerticalCurvedList"/>
    <dgm:cxn modelId="{5C615CF7-B184-45A8-9D28-137D04D626BD}" type="presParOf" srcId="{2D0CAD56-9E0F-4B30-AA20-05A8EC7E2E8E}" destId="{CB05B9DB-080B-4E0F-9C41-4661D0B4A79F}" srcOrd="0" destOrd="0" presId="urn:microsoft.com/office/officeart/2008/layout/VerticalCurvedList"/>
    <dgm:cxn modelId="{DAFE464B-F716-4DE3-96A0-226EC03F578B}" type="presParOf" srcId="{2D0CAD56-9E0F-4B30-AA20-05A8EC7E2E8E}" destId="{03291EC1-8F33-4CE1-AB17-08159DF4EA77}" srcOrd="1" destOrd="0" presId="urn:microsoft.com/office/officeart/2008/layout/VerticalCurvedList"/>
    <dgm:cxn modelId="{730F13FB-6FFA-47E9-B848-89CB3959D37B}" type="presParOf" srcId="{2D0CAD56-9E0F-4B30-AA20-05A8EC7E2E8E}" destId="{89FB1D2B-3C34-48B3-9BE6-D9766C54268B}" srcOrd="2" destOrd="0" presId="urn:microsoft.com/office/officeart/2008/layout/VerticalCurvedList"/>
    <dgm:cxn modelId="{9E73A0D9-45CF-4527-BB4A-B8004D0AAE46}" type="presParOf" srcId="{2D0CAD56-9E0F-4B30-AA20-05A8EC7E2E8E}" destId="{691631D0-BC05-4029-8CAF-D75FD719E72F}" srcOrd="3" destOrd="0" presId="urn:microsoft.com/office/officeart/2008/layout/VerticalCurvedList"/>
    <dgm:cxn modelId="{BD86C5B1-8C2E-4DD6-B301-04C36D563A39}" type="presParOf" srcId="{19231652-6E30-42A5-92CE-738337B0C591}" destId="{336035F1-35A9-46A5-BEF5-1C1E10B9277F}" srcOrd="1" destOrd="0" presId="urn:microsoft.com/office/officeart/2008/layout/VerticalCurvedList"/>
    <dgm:cxn modelId="{874834D0-2327-4A2C-801A-B84A3E78F018}" type="presParOf" srcId="{19231652-6E30-42A5-92CE-738337B0C591}" destId="{6470A38D-920C-4D44-AC89-5EC0E80C010A}" srcOrd="2" destOrd="0" presId="urn:microsoft.com/office/officeart/2008/layout/VerticalCurvedList"/>
    <dgm:cxn modelId="{D77B6F88-9354-489A-AF8C-662CD201985B}" type="presParOf" srcId="{6470A38D-920C-4D44-AC89-5EC0E80C010A}" destId="{FECBC5A3-7038-4FF6-8FAD-E8457C03A6EA}" srcOrd="0" destOrd="0" presId="urn:microsoft.com/office/officeart/2008/layout/VerticalCurvedList"/>
    <dgm:cxn modelId="{FF4379F7-4C2F-4B05-9210-C7477DBAC3B8}" type="presParOf" srcId="{19231652-6E30-42A5-92CE-738337B0C591}" destId="{8474C17D-96D7-4E20-9D6B-2DD655FD0925}" srcOrd="3" destOrd="0" presId="urn:microsoft.com/office/officeart/2008/layout/VerticalCurvedList"/>
    <dgm:cxn modelId="{AD8EB725-BA91-4C77-94AD-CD0199EF25E9}" type="presParOf" srcId="{19231652-6E30-42A5-92CE-738337B0C591}" destId="{572424EE-E4B6-4B46-A7E2-3E09FA535260}" srcOrd="4" destOrd="0" presId="urn:microsoft.com/office/officeart/2008/layout/VerticalCurvedList"/>
    <dgm:cxn modelId="{78B51B27-6427-490A-B72A-5B43140A839D}" type="presParOf" srcId="{572424EE-E4B6-4B46-A7E2-3E09FA535260}" destId="{468B14AE-E704-4B64-A91D-328D5D4C178D}" srcOrd="0" destOrd="0" presId="urn:microsoft.com/office/officeart/2008/layout/VerticalCurvedList"/>
    <dgm:cxn modelId="{1EDA9E8B-7EF5-4B4F-81C4-BDB88480AFB0}" type="presParOf" srcId="{19231652-6E30-42A5-92CE-738337B0C591}" destId="{73ECCF48-76C2-4850-BABD-68537F0D5E2E}" srcOrd="5" destOrd="0" presId="urn:microsoft.com/office/officeart/2008/layout/VerticalCurvedList"/>
    <dgm:cxn modelId="{45C93944-FCC1-4E28-803F-6BB2E41564B5}" type="presParOf" srcId="{19231652-6E30-42A5-92CE-738337B0C591}" destId="{3A7E0492-446D-4973-AF8F-C8B13824F1C6}" srcOrd="6" destOrd="0" presId="urn:microsoft.com/office/officeart/2008/layout/VerticalCurvedList"/>
    <dgm:cxn modelId="{82B5976F-B477-4C67-B028-1F70D11911FA}" type="presParOf" srcId="{3A7E0492-446D-4973-AF8F-C8B13824F1C6}" destId="{18C61D64-4BF0-4F6B-9BD1-55DDC7CAF0C7}" srcOrd="0" destOrd="0" presId="urn:microsoft.com/office/officeart/2008/layout/VerticalCurvedList"/>
    <dgm:cxn modelId="{EBBE9E90-CCF1-4594-B022-8FD74065DB5E}" type="presParOf" srcId="{19231652-6E30-42A5-92CE-738337B0C591}" destId="{5989E0AD-3A92-4636-81E6-B50659F3508C}" srcOrd="7" destOrd="0" presId="urn:microsoft.com/office/officeart/2008/layout/VerticalCurvedList"/>
    <dgm:cxn modelId="{84D5CD38-1615-46D6-8A5F-4B660600714C}" type="presParOf" srcId="{19231652-6E30-42A5-92CE-738337B0C591}" destId="{FCA36043-8158-4408-8B0D-383B8A5F503F}" srcOrd="8" destOrd="0" presId="urn:microsoft.com/office/officeart/2008/layout/VerticalCurvedList"/>
    <dgm:cxn modelId="{26270434-122D-45D4-82A8-929A5C805FE4}" type="presParOf" srcId="{FCA36043-8158-4408-8B0D-383B8A5F503F}" destId="{C5F75A94-6154-458F-BB62-48E38543BF92}" srcOrd="0" destOrd="0" presId="urn:microsoft.com/office/officeart/2008/layout/VerticalCurvedList"/>
    <dgm:cxn modelId="{FD0777AD-A997-411C-978B-498DEA07279D}" type="presParOf" srcId="{19231652-6E30-42A5-92CE-738337B0C591}" destId="{97B6BDDA-C24D-4B59-8960-A172D81A7EB8}" srcOrd="9" destOrd="0" presId="urn:microsoft.com/office/officeart/2008/layout/VerticalCurvedList"/>
    <dgm:cxn modelId="{0C7AE4F7-6B81-416F-B4AE-EBE8A8E25EEA}" type="presParOf" srcId="{19231652-6E30-42A5-92CE-738337B0C591}" destId="{7E96215F-D631-45C1-81B3-2151E5236373}" srcOrd="10" destOrd="0" presId="urn:microsoft.com/office/officeart/2008/layout/VerticalCurvedList"/>
    <dgm:cxn modelId="{E7B5414E-A0AE-42FF-9FB0-53E7CF9956EA}" type="presParOf" srcId="{7E96215F-D631-45C1-81B3-2151E5236373}" destId="{D6F16D0C-C82B-4D17-BDD1-C8FE7346E414}" srcOrd="0" destOrd="0" presId="urn:microsoft.com/office/officeart/2008/layout/VerticalCurvedList"/>
    <dgm:cxn modelId="{2C17F954-4118-425A-B1CD-3D4AC1237C23}" type="presParOf" srcId="{19231652-6E30-42A5-92CE-738337B0C591}" destId="{00501905-8510-4B4D-B96A-A527C4F231BD}" srcOrd="11" destOrd="0" presId="urn:microsoft.com/office/officeart/2008/layout/VerticalCurvedList"/>
    <dgm:cxn modelId="{22FC1446-42A5-459A-98AC-75E9E4AE5726}" type="presParOf" srcId="{19231652-6E30-42A5-92CE-738337B0C591}" destId="{83EE0AAA-5934-4267-9301-4D390C12E592}" srcOrd="12" destOrd="0" presId="urn:microsoft.com/office/officeart/2008/layout/VerticalCurvedList"/>
    <dgm:cxn modelId="{0684A767-990B-4A4F-9DA8-8ECD0E2F3ED2}" type="presParOf" srcId="{83EE0AAA-5934-4267-9301-4D390C12E592}" destId="{DDF9D3D9-F080-49CF-B456-AB0B53B13AE8}" srcOrd="0" destOrd="0" presId="urn:microsoft.com/office/officeart/2008/layout/VerticalCurvedList"/>
    <dgm:cxn modelId="{E5FE4B22-ACF9-4323-94C2-52685765E6C1}" type="presParOf" srcId="{19231652-6E30-42A5-92CE-738337B0C591}" destId="{1DF06D03-8A54-4B58-847E-E3F884AB3664}" srcOrd="13" destOrd="0" presId="urn:microsoft.com/office/officeart/2008/layout/VerticalCurvedList"/>
    <dgm:cxn modelId="{56637FE7-4580-4E6A-8FCB-613017096DB7}" type="presParOf" srcId="{19231652-6E30-42A5-92CE-738337B0C591}" destId="{DD34548D-32F9-4E8E-BF96-A1F8B42C103D}" srcOrd="14" destOrd="0" presId="urn:microsoft.com/office/officeart/2008/layout/VerticalCurvedList"/>
    <dgm:cxn modelId="{A2C5B0B7-23C9-4E1E-944E-F217D4D7FA56}" type="presParOf" srcId="{DD34548D-32F9-4E8E-BF96-A1F8B42C103D}" destId="{AA426696-2AA5-45AE-93DC-54ABAE3CF596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19BEFEA-5E03-4F2A-B290-60244BC1B7C2}" type="doc">
      <dgm:prSet loTypeId="urn:microsoft.com/office/officeart/2008/layout/VerticalCurvedList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09011BA9-1275-4C74-BE85-640B3FA2CA2B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Проект РИП</a:t>
          </a:r>
          <a:endParaRPr lang="ru-RU" dirty="0">
            <a:solidFill>
              <a:srgbClr val="002060"/>
            </a:solidFill>
          </a:endParaRPr>
        </a:p>
      </dgm:t>
    </dgm:pt>
    <dgm:pt modelId="{BF918FCB-5777-410F-992C-EEA2A8E72097}" type="parTrans" cxnId="{8B07A37B-94C2-4A5C-827A-C6FBA022EE13}">
      <dgm:prSet/>
      <dgm:spPr/>
      <dgm:t>
        <a:bodyPr/>
        <a:lstStyle/>
        <a:p>
          <a:endParaRPr lang="ru-RU"/>
        </a:p>
      </dgm:t>
    </dgm:pt>
    <dgm:pt modelId="{8C8EEA48-46E2-47AD-8873-6FF2BE9EC509}" type="sibTrans" cxnId="{8B07A37B-94C2-4A5C-827A-C6FBA022EE13}">
      <dgm:prSet/>
      <dgm:spPr/>
      <dgm:t>
        <a:bodyPr/>
        <a:lstStyle/>
        <a:p>
          <a:endParaRPr lang="ru-RU"/>
        </a:p>
      </dgm:t>
    </dgm:pt>
    <dgm:pt modelId="{D59BE66D-1C82-497A-A962-1AA7C541E803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Роль в техникуме</a:t>
          </a:r>
          <a:endParaRPr lang="ru-RU" dirty="0">
            <a:solidFill>
              <a:srgbClr val="002060"/>
            </a:solidFill>
          </a:endParaRPr>
        </a:p>
      </dgm:t>
    </dgm:pt>
    <dgm:pt modelId="{5EA8202E-54B5-4748-8C29-E05A2154382C}" type="parTrans" cxnId="{DEFA1015-1233-4C34-9ED1-B64B1B8065DF}">
      <dgm:prSet/>
      <dgm:spPr/>
      <dgm:t>
        <a:bodyPr/>
        <a:lstStyle/>
        <a:p>
          <a:endParaRPr lang="ru-RU"/>
        </a:p>
      </dgm:t>
    </dgm:pt>
    <dgm:pt modelId="{83288DD4-E7B8-49FA-AC06-7E0223AFB959}" type="sibTrans" cxnId="{DEFA1015-1233-4C34-9ED1-B64B1B8065DF}">
      <dgm:prSet/>
      <dgm:spPr/>
      <dgm:t>
        <a:bodyPr/>
        <a:lstStyle/>
        <a:p>
          <a:endParaRPr lang="ru-RU"/>
        </a:p>
      </dgm:t>
    </dgm:pt>
    <dgm:pt modelId="{8C4E4A33-647C-412A-8E83-B4DFB51FB5DE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Рейтинговая система</a:t>
          </a:r>
          <a:endParaRPr lang="ru-RU" dirty="0">
            <a:solidFill>
              <a:srgbClr val="002060"/>
            </a:solidFill>
          </a:endParaRPr>
        </a:p>
      </dgm:t>
    </dgm:pt>
    <dgm:pt modelId="{72D4DDD3-6411-4A34-B69F-FC9CE3EEDAF6}" type="parTrans" cxnId="{988A8AA5-275D-4F64-BB12-6A00853470F5}">
      <dgm:prSet/>
      <dgm:spPr/>
      <dgm:t>
        <a:bodyPr/>
        <a:lstStyle/>
        <a:p>
          <a:endParaRPr lang="ru-RU"/>
        </a:p>
      </dgm:t>
    </dgm:pt>
    <dgm:pt modelId="{711CFF11-29A4-488A-96E1-21B6F1905F30}" type="sibTrans" cxnId="{988A8AA5-275D-4F64-BB12-6A00853470F5}">
      <dgm:prSet/>
      <dgm:spPr/>
      <dgm:t>
        <a:bodyPr/>
        <a:lstStyle/>
        <a:p>
          <a:endParaRPr lang="ru-RU"/>
        </a:p>
      </dgm:t>
    </dgm:pt>
    <dgm:pt modelId="{9CDA4016-CCE9-4FEE-9D16-77C94C9F7D29}">
      <dgm:prSet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Система тегов в рассылке</a:t>
          </a:r>
          <a:endParaRPr lang="ru-RU" dirty="0">
            <a:solidFill>
              <a:srgbClr val="002060"/>
            </a:solidFill>
          </a:endParaRPr>
        </a:p>
      </dgm:t>
    </dgm:pt>
    <dgm:pt modelId="{83E21C42-DAAD-4D00-849A-266BEC783536}" type="parTrans" cxnId="{D580B60B-15FB-40E4-AEEF-DB8B48DA5A2C}">
      <dgm:prSet/>
      <dgm:spPr/>
      <dgm:t>
        <a:bodyPr/>
        <a:lstStyle/>
        <a:p>
          <a:endParaRPr lang="ru-RU"/>
        </a:p>
      </dgm:t>
    </dgm:pt>
    <dgm:pt modelId="{49C74975-161C-459B-BBD4-08EF005BEF30}" type="sibTrans" cxnId="{D580B60B-15FB-40E4-AEEF-DB8B48DA5A2C}">
      <dgm:prSet/>
      <dgm:spPr/>
      <dgm:t>
        <a:bodyPr/>
        <a:lstStyle/>
        <a:p>
          <a:endParaRPr lang="ru-RU"/>
        </a:p>
      </dgm:t>
    </dgm:pt>
    <dgm:pt modelId="{39392692-C5FF-4C81-BF0C-C3F653475800}" type="pres">
      <dgm:prSet presAssocID="{A19BEFEA-5E03-4F2A-B290-60244BC1B7C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61FE9447-722B-4398-8F33-7ACB2A1740C7}" type="pres">
      <dgm:prSet presAssocID="{A19BEFEA-5E03-4F2A-B290-60244BC1B7C2}" presName="Name1" presStyleCnt="0"/>
      <dgm:spPr/>
    </dgm:pt>
    <dgm:pt modelId="{84B48158-6904-436C-A761-502EC0B9CD15}" type="pres">
      <dgm:prSet presAssocID="{A19BEFEA-5E03-4F2A-B290-60244BC1B7C2}" presName="cycle" presStyleCnt="0"/>
      <dgm:spPr/>
    </dgm:pt>
    <dgm:pt modelId="{D65CB328-BBAD-4BB9-82CD-393BAE4B32EF}" type="pres">
      <dgm:prSet presAssocID="{A19BEFEA-5E03-4F2A-B290-60244BC1B7C2}" presName="srcNode" presStyleLbl="node1" presStyleIdx="0" presStyleCnt="4"/>
      <dgm:spPr/>
    </dgm:pt>
    <dgm:pt modelId="{22714A55-9873-4EDD-9357-F282117299FF}" type="pres">
      <dgm:prSet presAssocID="{A19BEFEA-5E03-4F2A-B290-60244BC1B7C2}" presName="conn" presStyleLbl="parChTrans1D2" presStyleIdx="0" presStyleCnt="1"/>
      <dgm:spPr/>
      <dgm:t>
        <a:bodyPr/>
        <a:lstStyle/>
        <a:p>
          <a:endParaRPr lang="ru-RU"/>
        </a:p>
      </dgm:t>
    </dgm:pt>
    <dgm:pt modelId="{7DF75EA0-01F1-41EB-9A5F-2CE781BFD86F}" type="pres">
      <dgm:prSet presAssocID="{A19BEFEA-5E03-4F2A-B290-60244BC1B7C2}" presName="extraNode" presStyleLbl="node1" presStyleIdx="0" presStyleCnt="4"/>
      <dgm:spPr/>
    </dgm:pt>
    <dgm:pt modelId="{0C2FBAF5-0554-4F8E-AB80-8E1924B85640}" type="pres">
      <dgm:prSet presAssocID="{A19BEFEA-5E03-4F2A-B290-60244BC1B7C2}" presName="dstNode" presStyleLbl="node1" presStyleIdx="0" presStyleCnt="4"/>
      <dgm:spPr/>
    </dgm:pt>
    <dgm:pt modelId="{C945AE3E-242C-4DB6-BA99-BC4995E38F63}" type="pres">
      <dgm:prSet presAssocID="{9CDA4016-CCE9-4FEE-9D16-77C94C9F7D29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2698FB-16BC-43A7-B67F-0873BCEE1227}" type="pres">
      <dgm:prSet presAssocID="{9CDA4016-CCE9-4FEE-9D16-77C94C9F7D29}" presName="accent_1" presStyleCnt="0"/>
      <dgm:spPr/>
    </dgm:pt>
    <dgm:pt modelId="{3F784DD7-AF1F-41CF-9F92-674744B64D0C}" type="pres">
      <dgm:prSet presAssocID="{9CDA4016-CCE9-4FEE-9D16-77C94C9F7D29}" presName="accentRepeatNode" presStyleLbl="solidFgAcc1" presStyleIdx="0" presStyleCnt="4"/>
      <dgm:spPr/>
    </dgm:pt>
    <dgm:pt modelId="{6A330C3A-A275-4382-86AD-7446FDCF6600}" type="pres">
      <dgm:prSet presAssocID="{09011BA9-1275-4C74-BE85-640B3FA2CA2B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48C8EB-1631-4AA7-ACA8-F1ED8A72F613}" type="pres">
      <dgm:prSet presAssocID="{09011BA9-1275-4C74-BE85-640B3FA2CA2B}" presName="accent_2" presStyleCnt="0"/>
      <dgm:spPr/>
    </dgm:pt>
    <dgm:pt modelId="{0D6B11F5-7B77-407C-AA6B-D5C5C536E13E}" type="pres">
      <dgm:prSet presAssocID="{09011BA9-1275-4C74-BE85-640B3FA2CA2B}" presName="accentRepeatNode" presStyleLbl="solidFgAcc1" presStyleIdx="1" presStyleCnt="4"/>
      <dgm:spPr/>
    </dgm:pt>
    <dgm:pt modelId="{BFFF2B41-F8A2-4396-B96F-AA5706180817}" type="pres">
      <dgm:prSet presAssocID="{D59BE66D-1C82-497A-A962-1AA7C541E803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143C5B-4F02-4413-873A-06A630483672}" type="pres">
      <dgm:prSet presAssocID="{D59BE66D-1C82-497A-A962-1AA7C541E803}" presName="accent_3" presStyleCnt="0"/>
      <dgm:spPr/>
    </dgm:pt>
    <dgm:pt modelId="{F37CC0FC-DE4B-43AE-8F84-0F581B8DB89F}" type="pres">
      <dgm:prSet presAssocID="{D59BE66D-1C82-497A-A962-1AA7C541E803}" presName="accentRepeatNode" presStyleLbl="solidFgAcc1" presStyleIdx="2" presStyleCnt="4"/>
      <dgm:spPr/>
    </dgm:pt>
    <dgm:pt modelId="{70112BA1-01BA-4086-8DAD-7F47AF3DED0D}" type="pres">
      <dgm:prSet presAssocID="{8C4E4A33-647C-412A-8E83-B4DFB51FB5DE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B9E393-5B46-4827-9B21-4D0020E363EB}" type="pres">
      <dgm:prSet presAssocID="{8C4E4A33-647C-412A-8E83-B4DFB51FB5DE}" presName="accent_4" presStyleCnt="0"/>
      <dgm:spPr/>
    </dgm:pt>
    <dgm:pt modelId="{81EF2240-87E2-41D3-A282-38C59E75902D}" type="pres">
      <dgm:prSet presAssocID="{8C4E4A33-647C-412A-8E83-B4DFB51FB5DE}" presName="accentRepeatNode" presStyleLbl="solidFgAcc1" presStyleIdx="3" presStyleCnt="4"/>
      <dgm:spPr/>
    </dgm:pt>
  </dgm:ptLst>
  <dgm:cxnLst>
    <dgm:cxn modelId="{8B07A37B-94C2-4A5C-827A-C6FBA022EE13}" srcId="{A19BEFEA-5E03-4F2A-B290-60244BC1B7C2}" destId="{09011BA9-1275-4C74-BE85-640B3FA2CA2B}" srcOrd="1" destOrd="0" parTransId="{BF918FCB-5777-410F-992C-EEA2A8E72097}" sibTransId="{8C8EEA48-46E2-47AD-8873-6FF2BE9EC509}"/>
    <dgm:cxn modelId="{4D4983F5-B6FE-4D54-A2E6-D920856F7A91}" type="presOf" srcId="{9CDA4016-CCE9-4FEE-9D16-77C94C9F7D29}" destId="{C945AE3E-242C-4DB6-BA99-BC4995E38F63}" srcOrd="0" destOrd="0" presId="urn:microsoft.com/office/officeart/2008/layout/VerticalCurvedList"/>
    <dgm:cxn modelId="{D580B60B-15FB-40E4-AEEF-DB8B48DA5A2C}" srcId="{A19BEFEA-5E03-4F2A-B290-60244BC1B7C2}" destId="{9CDA4016-CCE9-4FEE-9D16-77C94C9F7D29}" srcOrd="0" destOrd="0" parTransId="{83E21C42-DAAD-4D00-849A-266BEC783536}" sibTransId="{49C74975-161C-459B-BBD4-08EF005BEF30}"/>
    <dgm:cxn modelId="{809E2FC3-904F-4E4B-BC79-519A0051AD0A}" type="presOf" srcId="{D59BE66D-1C82-497A-A962-1AA7C541E803}" destId="{BFFF2B41-F8A2-4396-B96F-AA5706180817}" srcOrd="0" destOrd="0" presId="urn:microsoft.com/office/officeart/2008/layout/VerticalCurvedList"/>
    <dgm:cxn modelId="{2F83BA42-B2B7-4D43-B16B-D4817F6B69E7}" type="presOf" srcId="{49C74975-161C-459B-BBD4-08EF005BEF30}" destId="{22714A55-9873-4EDD-9357-F282117299FF}" srcOrd="0" destOrd="0" presId="urn:microsoft.com/office/officeart/2008/layout/VerticalCurvedList"/>
    <dgm:cxn modelId="{6A08F77C-90C6-4397-B5C1-36BBDA427B33}" type="presOf" srcId="{8C4E4A33-647C-412A-8E83-B4DFB51FB5DE}" destId="{70112BA1-01BA-4086-8DAD-7F47AF3DED0D}" srcOrd="0" destOrd="0" presId="urn:microsoft.com/office/officeart/2008/layout/VerticalCurvedList"/>
    <dgm:cxn modelId="{A09AEB25-4DFB-4AFC-A014-FCAC87576C2C}" type="presOf" srcId="{09011BA9-1275-4C74-BE85-640B3FA2CA2B}" destId="{6A330C3A-A275-4382-86AD-7446FDCF6600}" srcOrd="0" destOrd="0" presId="urn:microsoft.com/office/officeart/2008/layout/VerticalCurvedList"/>
    <dgm:cxn modelId="{DEFA1015-1233-4C34-9ED1-B64B1B8065DF}" srcId="{A19BEFEA-5E03-4F2A-B290-60244BC1B7C2}" destId="{D59BE66D-1C82-497A-A962-1AA7C541E803}" srcOrd="2" destOrd="0" parTransId="{5EA8202E-54B5-4748-8C29-E05A2154382C}" sibTransId="{83288DD4-E7B8-49FA-AC06-7E0223AFB959}"/>
    <dgm:cxn modelId="{A0AB16A4-88D9-4F13-8804-E35CB850DEE1}" type="presOf" srcId="{A19BEFEA-5E03-4F2A-B290-60244BC1B7C2}" destId="{39392692-C5FF-4C81-BF0C-C3F653475800}" srcOrd="0" destOrd="0" presId="urn:microsoft.com/office/officeart/2008/layout/VerticalCurvedList"/>
    <dgm:cxn modelId="{988A8AA5-275D-4F64-BB12-6A00853470F5}" srcId="{A19BEFEA-5E03-4F2A-B290-60244BC1B7C2}" destId="{8C4E4A33-647C-412A-8E83-B4DFB51FB5DE}" srcOrd="3" destOrd="0" parTransId="{72D4DDD3-6411-4A34-B69F-FC9CE3EEDAF6}" sibTransId="{711CFF11-29A4-488A-96E1-21B6F1905F30}"/>
    <dgm:cxn modelId="{41C3F034-D36D-4048-AEF2-9E991169BFB9}" type="presParOf" srcId="{39392692-C5FF-4C81-BF0C-C3F653475800}" destId="{61FE9447-722B-4398-8F33-7ACB2A1740C7}" srcOrd="0" destOrd="0" presId="urn:microsoft.com/office/officeart/2008/layout/VerticalCurvedList"/>
    <dgm:cxn modelId="{9AED9EFC-3498-409F-896C-F6CDE9D4E56F}" type="presParOf" srcId="{61FE9447-722B-4398-8F33-7ACB2A1740C7}" destId="{84B48158-6904-436C-A761-502EC0B9CD15}" srcOrd="0" destOrd="0" presId="urn:microsoft.com/office/officeart/2008/layout/VerticalCurvedList"/>
    <dgm:cxn modelId="{3AEA51B5-8742-4C42-9573-C2292D743F86}" type="presParOf" srcId="{84B48158-6904-436C-A761-502EC0B9CD15}" destId="{D65CB328-BBAD-4BB9-82CD-393BAE4B32EF}" srcOrd="0" destOrd="0" presId="urn:microsoft.com/office/officeart/2008/layout/VerticalCurvedList"/>
    <dgm:cxn modelId="{4B222692-FF23-4209-A5B2-EFEFC61ADBE9}" type="presParOf" srcId="{84B48158-6904-436C-A761-502EC0B9CD15}" destId="{22714A55-9873-4EDD-9357-F282117299FF}" srcOrd="1" destOrd="0" presId="urn:microsoft.com/office/officeart/2008/layout/VerticalCurvedList"/>
    <dgm:cxn modelId="{CC3F7C33-1ABC-452F-9060-EB5A6FE2E161}" type="presParOf" srcId="{84B48158-6904-436C-A761-502EC0B9CD15}" destId="{7DF75EA0-01F1-41EB-9A5F-2CE781BFD86F}" srcOrd="2" destOrd="0" presId="urn:microsoft.com/office/officeart/2008/layout/VerticalCurvedList"/>
    <dgm:cxn modelId="{BB1249EA-8AE7-4056-ABFF-CDC5CC41981F}" type="presParOf" srcId="{84B48158-6904-436C-A761-502EC0B9CD15}" destId="{0C2FBAF5-0554-4F8E-AB80-8E1924B85640}" srcOrd="3" destOrd="0" presId="urn:microsoft.com/office/officeart/2008/layout/VerticalCurvedList"/>
    <dgm:cxn modelId="{AB55EA68-3012-4826-A30B-7D4B03516F53}" type="presParOf" srcId="{61FE9447-722B-4398-8F33-7ACB2A1740C7}" destId="{C945AE3E-242C-4DB6-BA99-BC4995E38F63}" srcOrd="1" destOrd="0" presId="urn:microsoft.com/office/officeart/2008/layout/VerticalCurvedList"/>
    <dgm:cxn modelId="{710C3565-FF87-4C74-86CD-A1D957D21EC0}" type="presParOf" srcId="{61FE9447-722B-4398-8F33-7ACB2A1740C7}" destId="{362698FB-16BC-43A7-B67F-0873BCEE1227}" srcOrd="2" destOrd="0" presId="urn:microsoft.com/office/officeart/2008/layout/VerticalCurvedList"/>
    <dgm:cxn modelId="{F4A42779-774D-45FB-A246-53E84A8EDF71}" type="presParOf" srcId="{362698FB-16BC-43A7-B67F-0873BCEE1227}" destId="{3F784DD7-AF1F-41CF-9F92-674744B64D0C}" srcOrd="0" destOrd="0" presId="urn:microsoft.com/office/officeart/2008/layout/VerticalCurvedList"/>
    <dgm:cxn modelId="{FCE7BE64-009A-4C03-B89A-8F2985E3E896}" type="presParOf" srcId="{61FE9447-722B-4398-8F33-7ACB2A1740C7}" destId="{6A330C3A-A275-4382-86AD-7446FDCF6600}" srcOrd="3" destOrd="0" presId="urn:microsoft.com/office/officeart/2008/layout/VerticalCurvedList"/>
    <dgm:cxn modelId="{8A282AB2-9DAF-4026-8ABE-88174F83FCFE}" type="presParOf" srcId="{61FE9447-722B-4398-8F33-7ACB2A1740C7}" destId="{F748C8EB-1631-4AA7-ACA8-F1ED8A72F613}" srcOrd="4" destOrd="0" presId="urn:microsoft.com/office/officeart/2008/layout/VerticalCurvedList"/>
    <dgm:cxn modelId="{16C2F401-CB45-488C-B08D-0DA27447AA84}" type="presParOf" srcId="{F748C8EB-1631-4AA7-ACA8-F1ED8A72F613}" destId="{0D6B11F5-7B77-407C-AA6B-D5C5C536E13E}" srcOrd="0" destOrd="0" presId="urn:microsoft.com/office/officeart/2008/layout/VerticalCurvedList"/>
    <dgm:cxn modelId="{9E6B57D5-B47D-403F-AD8F-6768EDF391BF}" type="presParOf" srcId="{61FE9447-722B-4398-8F33-7ACB2A1740C7}" destId="{BFFF2B41-F8A2-4396-B96F-AA5706180817}" srcOrd="5" destOrd="0" presId="urn:microsoft.com/office/officeart/2008/layout/VerticalCurvedList"/>
    <dgm:cxn modelId="{28840910-02E4-4F26-9170-6644C1D97EB1}" type="presParOf" srcId="{61FE9447-722B-4398-8F33-7ACB2A1740C7}" destId="{CA143C5B-4F02-4413-873A-06A630483672}" srcOrd="6" destOrd="0" presId="urn:microsoft.com/office/officeart/2008/layout/VerticalCurvedList"/>
    <dgm:cxn modelId="{8A63CDB6-523A-4FB4-B381-4FFD635295F0}" type="presParOf" srcId="{CA143C5B-4F02-4413-873A-06A630483672}" destId="{F37CC0FC-DE4B-43AE-8F84-0F581B8DB89F}" srcOrd="0" destOrd="0" presId="urn:microsoft.com/office/officeart/2008/layout/VerticalCurvedList"/>
    <dgm:cxn modelId="{C74DE4B1-15D1-4A20-92A8-6938806D9305}" type="presParOf" srcId="{61FE9447-722B-4398-8F33-7ACB2A1740C7}" destId="{70112BA1-01BA-4086-8DAD-7F47AF3DED0D}" srcOrd="7" destOrd="0" presId="urn:microsoft.com/office/officeart/2008/layout/VerticalCurvedList"/>
    <dgm:cxn modelId="{4F15ADAA-D466-415F-BA63-7FA41398DD83}" type="presParOf" srcId="{61FE9447-722B-4398-8F33-7ACB2A1740C7}" destId="{31B9E393-5B46-4827-9B21-4D0020E363EB}" srcOrd="8" destOrd="0" presId="urn:microsoft.com/office/officeart/2008/layout/VerticalCurvedList"/>
    <dgm:cxn modelId="{64B7EC54-0ECE-450C-873E-98EF9069EEE0}" type="presParOf" srcId="{31B9E393-5B46-4827-9B21-4D0020E363EB}" destId="{81EF2240-87E2-41D3-A282-38C59E75902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2824D82-D52A-46C3-BF8B-D45E391B38F0}" type="doc">
      <dgm:prSet loTypeId="urn:microsoft.com/office/officeart/2008/layout/VerticalCurvedList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1E199739-2471-4AAD-BBDD-D44878525D9A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Новостная рассылка</a:t>
          </a:r>
          <a:endParaRPr lang="ru-RU" dirty="0">
            <a:solidFill>
              <a:srgbClr val="002060"/>
            </a:solidFill>
          </a:endParaRPr>
        </a:p>
      </dgm:t>
    </dgm:pt>
    <dgm:pt modelId="{CFE3FD9E-2FC4-4F9E-BCCC-0E5E64A5A90D}" type="parTrans" cxnId="{4553E09C-219D-41DF-8716-4DF602E40403}">
      <dgm:prSet/>
      <dgm:spPr/>
      <dgm:t>
        <a:bodyPr/>
        <a:lstStyle/>
        <a:p>
          <a:endParaRPr lang="ru-RU"/>
        </a:p>
      </dgm:t>
    </dgm:pt>
    <dgm:pt modelId="{80125E46-24A5-4E25-9986-50C048EA5227}" type="sibTrans" cxnId="{4553E09C-219D-41DF-8716-4DF602E40403}">
      <dgm:prSet/>
      <dgm:spPr/>
      <dgm:t>
        <a:bodyPr/>
        <a:lstStyle/>
        <a:p>
          <a:endParaRPr lang="ru-RU"/>
        </a:p>
      </dgm:t>
    </dgm:pt>
    <dgm:pt modelId="{A044CB6A-FA7D-45EF-AD72-7BDDCA7C0C8E}">
      <dgm:prSet phldrT="[Текст]"/>
      <dgm:spPr/>
      <dgm:t>
        <a:bodyPr/>
        <a:lstStyle/>
        <a:p>
          <a:r>
            <a:rPr lang="en-US" dirty="0" smtClean="0">
              <a:solidFill>
                <a:srgbClr val="002060"/>
              </a:solidFill>
            </a:rPr>
            <a:t>Push - </a:t>
          </a:r>
          <a:r>
            <a:rPr lang="ru-RU" dirty="0" smtClean="0">
              <a:solidFill>
                <a:srgbClr val="002060"/>
              </a:solidFill>
            </a:rPr>
            <a:t>уведомления</a:t>
          </a:r>
          <a:endParaRPr lang="ru-RU" dirty="0">
            <a:solidFill>
              <a:srgbClr val="002060"/>
            </a:solidFill>
          </a:endParaRPr>
        </a:p>
      </dgm:t>
    </dgm:pt>
    <dgm:pt modelId="{46A3D3E1-CDF8-498A-8772-D5A7A85A3B3D}" type="parTrans" cxnId="{78DC7291-EFC1-4382-8691-BE12083A38D2}">
      <dgm:prSet/>
      <dgm:spPr/>
      <dgm:t>
        <a:bodyPr/>
        <a:lstStyle/>
        <a:p>
          <a:endParaRPr lang="ru-RU"/>
        </a:p>
      </dgm:t>
    </dgm:pt>
    <dgm:pt modelId="{E38E3B50-1144-404C-B159-BB3EF2B330B2}" type="sibTrans" cxnId="{78DC7291-EFC1-4382-8691-BE12083A38D2}">
      <dgm:prSet/>
      <dgm:spPr/>
      <dgm:t>
        <a:bodyPr/>
        <a:lstStyle/>
        <a:p>
          <a:endParaRPr lang="ru-RU"/>
        </a:p>
      </dgm:t>
    </dgm:pt>
    <dgm:pt modelId="{D60BD3B0-5AF2-4242-9055-9D7C21F59F5E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Тегированная рассылка проектам РИП</a:t>
          </a:r>
          <a:endParaRPr lang="ru-RU" dirty="0">
            <a:solidFill>
              <a:srgbClr val="002060"/>
            </a:solidFill>
          </a:endParaRPr>
        </a:p>
      </dgm:t>
    </dgm:pt>
    <dgm:pt modelId="{E8DD4F97-CE8B-4A23-90F6-939F64C5354A}" type="parTrans" cxnId="{2A5A5BCD-1402-4BD3-A831-FE105FB225A0}">
      <dgm:prSet/>
      <dgm:spPr/>
      <dgm:t>
        <a:bodyPr/>
        <a:lstStyle/>
        <a:p>
          <a:endParaRPr lang="ru-RU"/>
        </a:p>
      </dgm:t>
    </dgm:pt>
    <dgm:pt modelId="{42FB7022-6325-498D-A6A2-9DF3A77DEF03}" type="sibTrans" cxnId="{2A5A5BCD-1402-4BD3-A831-FE105FB225A0}">
      <dgm:prSet/>
      <dgm:spPr/>
      <dgm:t>
        <a:bodyPr/>
        <a:lstStyle/>
        <a:p>
          <a:endParaRPr lang="ru-RU"/>
        </a:p>
      </dgm:t>
    </dgm:pt>
    <dgm:pt modelId="{29A70D54-77E9-441D-9908-50614E455201}" type="pres">
      <dgm:prSet presAssocID="{82824D82-D52A-46C3-BF8B-D45E391B38F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5D0F9260-09FC-45D0-BF76-06DDEF94F566}" type="pres">
      <dgm:prSet presAssocID="{82824D82-D52A-46C3-BF8B-D45E391B38F0}" presName="Name1" presStyleCnt="0"/>
      <dgm:spPr/>
    </dgm:pt>
    <dgm:pt modelId="{E0AAABF0-BB79-453D-AEF3-8DA9BAAAFC55}" type="pres">
      <dgm:prSet presAssocID="{82824D82-D52A-46C3-BF8B-D45E391B38F0}" presName="cycle" presStyleCnt="0"/>
      <dgm:spPr/>
    </dgm:pt>
    <dgm:pt modelId="{92F37CB5-C5B2-4CE9-8CC6-4C388825CB62}" type="pres">
      <dgm:prSet presAssocID="{82824D82-D52A-46C3-BF8B-D45E391B38F0}" presName="srcNode" presStyleLbl="node1" presStyleIdx="0" presStyleCnt="3"/>
      <dgm:spPr/>
    </dgm:pt>
    <dgm:pt modelId="{00F4FD05-290C-48C4-B1D5-18508BA33CD1}" type="pres">
      <dgm:prSet presAssocID="{82824D82-D52A-46C3-BF8B-D45E391B38F0}" presName="conn" presStyleLbl="parChTrans1D2" presStyleIdx="0" presStyleCnt="1"/>
      <dgm:spPr/>
      <dgm:t>
        <a:bodyPr/>
        <a:lstStyle/>
        <a:p>
          <a:endParaRPr lang="ru-RU"/>
        </a:p>
      </dgm:t>
    </dgm:pt>
    <dgm:pt modelId="{4CA61740-9746-4561-8B3B-EB86F909D50F}" type="pres">
      <dgm:prSet presAssocID="{82824D82-D52A-46C3-BF8B-D45E391B38F0}" presName="extraNode" presStyleLbl="node1" presStyleIdx="0" presStyleCnt="3"/>
      <dgm:spPr/>
    </dgm:pt>
    <dgm:pt modelId="{269870A1-57CF-4288-AA4D-C4D084C7A408}" type="pres">
      <dgm:prSet presAssocID="{82824D82-D52A-46C3-BF8B-D45E391B38F0}" presName="dstNode" presStyleLbl="node1" presStyleIdx="0" presStyleCnt="3"/>
      <dgm:spPr/>
    </dgm:pt>
    <dgm:pt modelId="{F6DEAD31-B004-4D1B-B457-BE679699CBAF}" type="pres">
      <dgm:prSet presAssocID="{1E199739-2471-4AAD-BBDD-D44878525D9A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A5669B-D107-4532-8676-0DE85A36A585}" type="pres">
      <dgm:prSet presAssocID="{1E199739-2471-4AAD-BBDD-D44878525D9A}" presName="accent_1" presStyleCnt="0"/>
      <dgm:spPr/>
    </dgm:pt>
    <dgm:pt modelId="{C91D5523-7B83-4AAF-97D7-0302B56E37D9}" type="pres">
      <dgm:prSet presAssocID="{1E199739-2471-4AAD-BBDD-D44878525D9A}" presName="accentRepeatNode" presStyleLbl="solidFgAcc1" presStyleIdx="0" presStyleCnt="3"/>
      <dgm:spPr/>
    </dgm:pt>
    <dgm:pt modelId="{5BC3D7F8-7795-4F5F-9EA2-1C2180FE532F}" type="pres">
      <dgm:prSet presAssocID="{A044CB6A-FA7D-45EF-AD72-7BDDCA7C0C8E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5288FB-36F5-48D7-9815-09C9950024FD}" type="pres">
      <dgm:prSet presAssocID="{A044CB6A-FA7D-45EF-AD72-7BDDCA7C0C8E}" presName="accent_2" presStyleCnt="0"/>
      <dgm:spPr/>
    </dgm:pt>
    <dgm:pt modelId="{3FA1A6E1-2F48-40DA-85F6-56D836A68EB0}" type="pres">
      <dgm:prSet presAssocID="{A044CB6A-FA7D-45EF-AD72-7BDDCA7C0C8E}" presName="accentRepeatNode" presStyleLbl="solidFgAcc1" presStyleIdx="1" presStyleCnt="3"/>
      <dgm:spPr/>
    </dgm:pt>
    <dgm:pt modelId="{A60E6603-00B3-44B8-8D64-79118BC8218F}" type="pres">
      <dgm:prSet presAssocID="{D60BD3B0-5AF2-4242-9055-9D7C21F59F5E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D69692-8670-4B35-9DAD-B8C888A52D80}" type="pres">
      <dgm:prSet presAssocID="{D60BD3B0-5AF2-4242-9055-9D7C21F59F5E}" presName="accent_3" presStyleCnt="0"/>
      <dgm:spPr/>
    </dgm:pt>
    <dgm:pt modelId="{8FF2840F-7DC7-461C-8111-26B9C397C819}" type="pres">
      <dgm:prSet presAssocID="{D60BD3B0-5AF2-4242-9055-9D7C21F59F5E}" presName="accentRepeatNode" presStyleLbl="solidFgAcc1" presStyleIdx="2" presStyleCnt="3"/>
      <dgm:spPr/>
    </dgm:pt>
  </dgm:ptLst>
  <dgm:cxnLst>
    <dgm:cxn modelId="{4553E09C-219D-41DF-8716-4DF602E40403}" srcId="{82824D82-D52A-46C3-BF8B-D45E391B38F0}" destId="{1E199739-2471-4AAD-BBDD-D44878525D9A}" srcOrd="0" destOrd="0" parTransId="{CFE3FD9E-2FC4-4F9E-BCCC-0E5E64A5A90D}" sibTransId="{80125E46-24A5-4E25-9986-50C048EA5227}"/>
    <dgm:cxn modelId="{2A5A5BCD-1402-4BD3-A831-FE105FB225A0}" srcId="{82824D82-D52A-46C3-BF8B-D45E391B38F0}" destId="{D60BD3B0-5AF2-4242-9055-9D7C21F59F5E}" srcOrd="2" destOrd="0" parTransId="{E8DD4F97-CE8B-4A23-90F6-939F64C5354A}" sibTransId="{42FB7022-6325-498D-A6A2-9DF3A77DEF03}"/>
    <dgm:cxn modelId="{78DC7291-EFC1-4382-8691-BE12083A38D2}" srcId="{82824D82-D52A-46C3-BF8B-D45E391B38F0}" destId="{A044CB6A-FA7D-45EF-AD72-7BDDCA7C0C8E}" srcOrd="1" destOrd="0" parTransId="{46A3D3E1-CDF8-498A-8772-D5A7A85A3B3D}" sibTransId="{E38E3B50-1144-404C-B159-BB3EF2B330B2}"/>
    <dgm:cxn modelId="{AA5E3342-8C97-42C2-B040-59E115A4BE87}" type="presOf" srcId="{1E199739-2471-4AAD-BBDD-D44878525D9A}" destId="{F6DEAD31-B004-4D1B-B457-BE679699CBAF}" srcOrd="0" destOrd="0" presId="urn:microsoft.com/office/officeart/2008/layout/VerticalCurvedList"/>
    <dgm:cxn modelId="{7A33607C-6F65-4FDE-A627-3297A951CD3C}" type="presOf" srcId="{82824D82-D52A-46C3-BF8B-D45E391B38F0}" destId="{29A70D54-77E9-441D-9908-50614E455201}" srcOrd="0" destOrd="0" presId="urn:microsoft.com/office/officeart/2008/layout/VerticalCurvedList"/>
    <dgm:cxn modelId="{27F35FF3-D778-4AC7-B929-6918724F6693}" type="presOf" srcId="{A044CB6A-FA7D-45EF-AD72-7BDDCA7C0C8E}" destId="{5BC3D7F8-7795-4F5F-9EA2-1C2180FE532F}" srcOrd="0" destOrd="0" presId="urn:microsoft.com/office/officeart/2008/layout/VerticalCurvedList"/>
    <dgm:cxn modelId="{EA046468-5B94-4308-A913-98B13AC0B3F9}" type="presOf" srcId="{80125E46-24A5-4E25-9986-50C048EA5227}" destId="{00F4FD05-290C-48C4-B1D5-18508BA33CD1}" srcOrd="0" destOrd="0" presId="urn:microsoft.com/office/officeart/2008/layout/VerticalCurvedList"/>
    <dgm:cxn modelId="{DACD7190-4A81-4DD9-AA71-3643AE724757}" type="presOf" srcId="{D60BD3B0-5AF2-4242-9055-9D7C21F59F5E}" destId="{A60E6603-00B3-44B8-8D64-79118BC8218F}" srcOrd="0" destOrd="0" presId="urn:microsoft.com/office/officeart/2008/layout/VerticalCurvedList"/>
    <dgm:cxn modelId="{6630414D-350B-442A-B30C-7E8F457AABDD}" type="presParOf" srcId="{29A70D54-77E9-441D-9908-50614E455201}" destId="{5D0F9260-09FC-45D0-BF76-06DDEF94F566}" srcOrd="0" destOrd="0" presId="urn:microsoft.com/office/officeart/2008/layout/VerticalCurvedList"/>
    <dgm:cxn modelId="{AF4C8ACD-ACE7-4604-8FF5-6E83927CE86B}" type="presParOf" srcId="{5D0F9260-09FC-45D0-BF76-06DDEF94F566}" destId="{E0AAABF0-BB79-453D-AEF3-8DA9BAAAFC55}" srcOrd="0" destOrd="0" presId="urn:microsoft.com/office/officeart/2008/layout/VerticalCurvedList"/>
    <dgm:cxn modelId="{CF823713-F9E1-451A-8431-0E88B2516732}" type="presParOf" srcId="{E0AAABF0-BB79-453D-AEF3-8DA9BAAAFC55}" destId="{92F37CB5-C5B2-4CE9-8CC6-4C388825CB62}" srcOrd="0" destOrd="0" presId="urn:microsoft.com/office/officeart/2008/layout/VerticalCurvedList"/>
    <dgm:cxn modelId="{49741A54-1E03-4A52-A937-4A9FFE824D8C}" type="presParOf" srcId="{E0AAABF0-BB79-453D-AEF3-8DA9BAAAFC55}" destId="{00F4FD05-290C-48C4-B1D5-18508BA33CD1}" srcOrd="1" destOrd="0" presId="urn:microsoft.com/office/officeart/2008/layout/VerticalCurvedList"/>
    <dgm:cxn modelId="{B73A52FB-7554-46E4-8568-B945DEC89A81}" type="presParOf" srcId="{E0AAABF0-BB79-453D-AEF3-8DA9BAAAFC55}" destId="{4CA61740-9746-4561-8B3B-EB86F909D50F}" srcOrd="2" destOrd="0" presId="urn:microsoft.com/office/officeart/2008/layout/VerticalCurvedList"/>
    <dgm:cxn modelId="{C20E9862-2174-4116-94D3-A4F282B08F5F}" type="presParOf" srcId="{E0AAABF0-BB79-453D-AEF3-8DA9BAAAFC55}" destId="{269870A1-57CF-4288-AA4D-C4D084C7A408}" srcOrd="3" destOrd="0" presId="urn:microsoft.com/office/officeart/2008/layout/VerticalCurvedList"/>
    <dgm:cxn modelId="{945914AB-AD12-4DD1-A828-CF9E3C54E2BD}" type="presParOf" srcId="{5D0F9260-09FC-45D0-BF76-06DDEF94F566}" destId="{F6DEAD31-B004-4D1B-B457-BE679699CBAF}" srcOrd="1" destOrd="0" presId="urn:microsoft.com/office/officeart/2008/layout/VerticalCurvedList"/>
    <dgm:cxn modelId="{31689445-085C-45F4-B652-D61C7DE3869B}" type="presParOf" srcId="{5D0F9260-09FC-45D0-BF76-06DDEF94F566}" destId="{ECA5669B-D107-4532-8676-0DE85A36A585}" srcOrd="2" destOrd="0" presId="urn:microsoft.com/office/officeart/2008/layout/VerticalCurvedList"/>
    <dgm:cxn modelId="{EF35838E-26AD-42C8-9358-67FE685372C8}" type="presParOf" srcId="{ECA5669B-D107-4532-8676-0DE85A36A585}" destId="{C91D5523-7B83-4AAF-97D7-0302B56E37D9}" srcOrd="0" destOrd="0" presId="urn:microsoft.com/office/officeart/2008/layout/VerticalCurvedList"/>
    <dgm:cxn modelId="{31FBA203-01C5-4547-B69B-2EB0BAEC97F2}" type="presParOf" srcId="{5D0F9260-09FC-45D0-BF76-06DDEF94F566}" destId="{5BC3D7F8-7795-4F5F-9EA2-1C2180FE532F}" srcOrd="3" destOrd="0" presId="urn:microsoft.com/office/officeart/2008/layout/VerticalCurvedList"/>
    <dgm:cxn modelId="{144E00F8-FD37-4E53-A6F9-998DF67EBD78}" type="presParOf" srcId="{5D0F9260-09FC-45D0-BF76-06DDEF94F566}" destId="{B85288FB-36F5-48D7-9815-09C9950024FD}" srcOrd="4" destOrd="0" presId="urn:microsoft.com/office/officeart/2008/layout/VerticalCurvedList"/>
    <dgm:cxn modelId="{F1F576AF-FCC5-4AC4-8E14-BDF34956253C}" type="presParOf" srcId="{B85288FB-36F5-48D7-9815-09C9950024FD}" destId="{3FA1A6E1-2F48-40DA-85F6-56D836A68EB0}" srcOrd="0" destOrd="0" presId="urn:microsoft.com/office/officeart/2008/layout/VerticalCurvedList"/>
    <dgm:cxn modelId="{D4E2FF5D-F73C-41D3-A8F8-79B2B8C5B40C}" type="presParOf" srcId="{5D0F9260-09FC-45D0-BF76-06DDEF94F566}" destId="{A60E6603-00B3-44B8-8D64-79118BC8218F}" srcOrd="5" destOrd="0" presId="urn:microsoft.com/office/officeart/2008/layout/VerticalCurvedList"/>
    <dgm:cxn modelId="{9C67B720-FBDE-4839-BAEC-8B9EE994F039}" type="presParOf" srcId="{5D0F9260-09FC-45D0-BF76-06DDEF94F566}" destId="{39D69692-8670-4B35-9DAD-B8C888A52D80}" srcOrd="6" destOrd="0" presId="urn:microsoft.com/office/officeart/2008/layout/VerticalCurvedList"/>
    <dgm:cxn modelId="{3D580236-6B6F-4CCD-BC84-3006298BEA44}" type="presParOf" srcId="{39D69692-8670-4B35-9DAD-B8C888A52D80}" destId="{8FF2840F-7DC7-461C-8111-26B9C397C81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38065CA-7984-49E7-BC3A-74DD4B41F541}" type="doc">
      <dgm:prSet loTypeId="urn:microsoft.com/office/officeart/2008/layout/VerticalCurvedList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B4B543FD-E54F-48C0-B2CD-AC923073BAD3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Обновляемое расписание</a:t>
          </a:r>
          <a:endParaRPr lang="ru-RU" dirty="0">
            <a:solidFill>
              <a:srgbClr val="002060"/>
            </a:solidFill>
          </a:endParaRPr>
        </a:p>
      </dgm:t>
    </dgm:pt>
    <dgm:pt modelId="{F49D0C20-C33E-44E5-A552-11F6CE2D03CA}" type="parTrans" cxnId="{8A56B3E2-ED53-4FBA-B569-D83EABBA7794}">
      <dgm:prSet/>
      <dgm:spPr/>
      <dgm:t>
        <a:bodyPr/>
        <a:lstStyle/>
        <a:p>
          <a:endParaRPr lang="ru-RU"/>
        </a:p>
      </dgm:t>
    </dgm:pt>
    <dgm:pt modelId="{0B5B7E37-E99C-428B-B720-6502727BA163}" type="sibTrans" cxnId="{8A56B3E2-ED53-4FBA-B569-D83EABBA7794}">
      <dgm:prSet/>
      <dgm:spPr/>
      <dgm:t>
        <a:bodyPr/>
        <a:lstStyle/>
        <a:p>
          <a:endParaRPr lang="ru-RU"/>
        </a:p>
      </dgm:t>
    </dgm:pt>
    <dgm:pt modelId="{4E909C4F-8FA8-403E-836C-8DDFB40723C4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Парсинг актуального расписания с АСУ «</a:t>
          </a:r>
          <a:r>
            <a:rPr lang="en-US" dirty="0" smtClean="0">
              <a:solidFill>
                <a:srgbClr val="002060"/>
              </a:solidFill>
            </a:rPr>
            <a:t>ProCollege</a:t>
          </a:r>
          <a:r>
            <a:rPr lang="ru-RU" dirty="0" smtClean="0">
              <a:solidFill>
                <a:srgbClr val="002060"/>
              </a:solidFill>
            </a:rPr>
            <a:t>»</a:t>
          </a:r>
          <a:endParaRPr lang="ru-RU" dirty="0">
            <a:solidFill>
              <a:srgbClr val="002060"/>
            </a:solidFill>
          </a:endParaRPr>
        </a:p>
      </dgm:t>
    </dgm:pt>
    <dgm:pt modelId="{69E3FE79-49A6-4076-B1FA-DB496E157AA7}" type="parTrans" cxnId="{2568776E-A558-4744-94C6-3813EA754E2A}">
      <dgm:prSet/>
      <dgm:spPr/>
      <dgm:t>
        <a:bodyPr/>
        <a:lstStyle/>
        <a:p>
          <a:endParaRPr lang="ru-RU"/>
        </a:p>
      </dgm:t>
    </dgm:pt>
    <dgm:pt modelId="{78DD8FE7-02B2-4199-8E76-CD3EDC5814D5}" type="sibTrans" cxnId="{2568776E-A558-4744-94C6-3813EA754E2A}">
      <dgm:prSet/>
      <dgm:spPr/>
      <dgm:t>
        <a:bodyPr/>
        <a:lstStyle/>
        <a:p>
          <a:endParaRPr lang="ru-RU"/>
        </a:p>
      </dgm:t>
    </dgm:pt>
    <dgm:pt modelId="{332D5676-CD1C-44E8-8AB7-44555FB101D3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Замены занятий дублируются в Новости</a:t>
          </a:r>
          <a:endParaRPr lang="ru-RU" dirty="0">
            <a:solidFill>
              <a:srgbClr val="002060"/>
            </a:solidFill>
          </a:endParaRPr>
        </a:p>
      </dgm:t>
    </dgm:pt>
    <dgm:pt modelId="{24B2984C-4D8E-4ED2-87D8-D349931D608B}" type="parTrans" cxnId="{DBD1E039-43E7-4F7D-B2C7-48261EB4BAFE}">
      <dgm:prSet/>
      <dgm:spPr/>
      <dgm:t>
        <a:bodyPr/>
        <a:lstStyle/>
        <a:p>
          <a:endParaRPr lang="ru-RU"/>
        </a:p>
      </dgm:t>
    </dgm:pt>
    <dgm:pt modelId="{13D590E4-4C42-4BE0-BC13-8DE94925F163}" type="sibTrans" cxnId="{DBD1E039-43E7-4F7D-B2C7-48261EB4BAFE}">
      <dgm:prSet/>
      <dgm:spPr/>
      <dgm:t>
        <a:bodyPr/>
        <a:lstStyle/>
        <a:p>
          <a:endParaRPr lang="ru-RU"/>
        </a:p>
      </dgm:t>
    </dgm:pt>
    <dgm:pt modelId="{6C728D55-7471-4581-A96B-709D816C72FD}" type="pres">
      <dgm:prSet presAssocID="{A38065CA-7984-49E7-BC3A-74DD4B41F541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B6DF2F02-795F-4284-9CC6-EF0355DE46B8}" type="pres">
      <dgm:prSet presAssocID="{A38065CA-7984-49E7-BC3A-74DD4B41F541}" presName="Name1" presStyleCnt="0"/>
      <dgm:spPr/>
    </dgm:pt>
    <dgm:pt modelId="{ACDD3D0A-D450-4C08-967A-BA71251DFEF3}" type="pres">
      <dgm:prSet presAssocID="{A38065CA-7984-49E7-BC3A-74DD4B41F541}" presName="cycle" presStyleCnt="0"/>
      <dgm:spPr/>
    </dgm:pt>
    <dgm:pt modelId="{527EE0A2-5383-48D7-A516-74B3EADA76C1}" type="pres">
      <dgm:prSet presAssocID="{A38065CA-7984-49E7-BC3A-74DD4B41F541}" presName="srcNode" presStyleLbl="node1" presStyleIdx="0" presStyleCnt="3"/>
      <dgm:spPr/>
    </dgm:pt>
    <dgm:pt modelId="{49DBAD5B-95E6-43D6-8E12-4033381C16DB}" type="pres">
      <dgm:prSet presAssocID="{A38065CA-7984-49E7-BC3A-74DD4B41F541}" presName="conn" presStyleLbl="parChTrans1D2" presStyleIdx="0" presStyleCnt="1"/>
      <dgm:spPr/>
      <dgm:t>
        <a:bodyPr/>
        <a:lstStyle/>
        <a:p>
          <a:endParaRPr lang="ru-RU"/>
        </a:p>
      </dgm:t>
    </dgm:pt>
    <dgm:pt modelId="{BDDF720E-2683-427D-8184-0F0CAB39E5FD}" type="pres">
      <dgm:prSet presAssocID="{A38065CA-7984-49E7-BC3A-74DD4B41F541}" presName="extraNode" presStyleLbl="node1" presStyleIdx="0" presStyleCnt="3"/>
      <dgm:spPr/>
    </dgm:pt>
    <dgm:pt modelId="{C10A6EB7-2FD1-4775-AABB-68A592A22E17}" type="pres">
      <dgm:prSet presAssocID="{A38065CA-7984-49E7-BC3A-74DD4B41F541}" presName="dstNode" presStyleLbl="node1" presStyleIdx="0" presStyleCnt="3"/>
      <dgm:spPr/>
    </dgm:pt>
    <dgm:pt modelId="{163A05F5-3ADD-415A-89C1-7D9DCBCCEECE}" type="pres">
      <dgm:prSet presAssocID="{B4B543FD-E54F-48C0-B2CD-AC923073BAD3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524D99-CA9B-47AB-B900-EBFBA506CBD1}" type="pres">
      <dgm:prSet presAssocID="{B4B543FD-E54F-48C0-B2CD-AC923073BAD3}" presName="accent_1" presStyleCnt="0"/>
      <dgm:spPr/>
    </dgm:pt>
    <dgm:pt modelId="{AE0D31E0-671F-4A9A-80C9-787AA3D15789}" type="pres">
      <dgm:prSet presAssocID="{B4B543FD-E54F-48C0-B2CD-AC923073BAD3}" presName="accentRepeatNode" presStyleLbl="solidFgAcc1" presStyleIdx="0" presStyleCnt="3"/>
      <dgm:spPr/>
    </dgm:pt>
    <dgm:pt modelId="{6C56DAAF-E779-4D48-AB86-CB6CAAF8BB12}" type="pres">
      <dgm:prSet presAssocID="{4E909C4F-8FA8-403E-836C-8DDFB40723C4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3AE148-5E28-4ABC-9D78-5817F2C924A8}" type="pres">
      <dgm:prSet presAssocID="{4E909C4F-8FA8-403E-836C-8DDFB40723C4}" presName="accent_2" presStyleCnt="0"/>
      <dgm:spPr/>
    </dgm:pt>
    <dgm:pt modelId="{896CF0F2-4E13-4E36-A42E-BC89CE32229A}" type="pres">
      <dgm:prSet presAssocID="{4E909C4F-8FA8-403E-836C-8DDFB40723C4}" presName="accentRepeatNode" presStyleLbl="solidFgAcc1" presStyleIdx="1" presStyleCnt="3"/>
      <dgm:spPr/>
    </dgm:pt>
    <dgm:pt modelId="{B182B786-B181-4E2D-8B63-05A0454A6BE0}" type="pres">
      <dgm:prSet presAssocID="{332D5676-CD1C-44E8-8AB7-44555FB101D3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659338-5364-47AB-AD0F-785F7D722664}" type="pres">
      <dgm:prSet presAssocID="{332D5676-CD1C-44E8-8AB7-44555FB101D3}" presName="accent_3" presStyleCnt="0"/>
      <dgm:spPr/>
    </dgm:pt>
    <dgm:pt modelId="{75125D1A-4E5E-436E-B1A8-91F1F3C8495B}" type="pres">
      <dgm:prSet presAssocID="{332D5676-CD1C-44E8-8AB7-44555FB101D3}" presName="accentRepeatNode" presStyleLbl="solidFgAcc1" presStyleIdx="2" presStyleCnt="3"/>
      <dgm:spPr/>
    </dgm:pt>
  </dgm:ptLst>
  <dgm:cxnLst>
    <dgm:cxn modelId="{568266CD-94A7-43D5-AB08-1A3CC21C5817}" type="presOf" srcId="{4E909C4F-8FA8-403E-836C-8DDFB40723C4}" destId="{6C56DAAF-E779-4D48-AB86-CB6CAAF8BB12}" srcOrd="0" destOrd="0" presId="urn:microsoft.com/office/officeart/2008/layout/VerticalCurvedList"/>
    <dgm:cxn modelId="{8A56B3E2-ED53-4FBA-B569-D83EABBA7794}" srcId="{A38065CA-7984-49E7-BC3A-74DD4B41F541}" destId="{B4B543FD-E54F-48C0-B2CD-AC923073BAD3}" srcOrd="0" destOrd="0" parTransId="{F49D0C20-C33E-44E5-A552-11F6CE2D03CA}" sibTransId="{0B5B7E37-E99C-428B-B720-6502727BA163}"/>
    <dgm:cxn modelId="{A8291CD7-09F1-4287-9D17-C43934E49335}" type="presOf" srcId="{0B5B7E37-E99C-428B-B720-6502727BA163}" destId="{49DBAD5B-95E6-43D6-8E12-4033381C16DB}" srcOrd="0" destOrd="0" presId="urn:microsoft.com/office/officeart/2008/layout/VerticalCurvedList"/>
    <dgm:cxn modelId="{DBD1E039-43E7-4F7D-B2C7-48261EB4BAFE}" srcId="{A38065CA-7984-49E7-BC3A-74DD4B41F541}" destId="{332D5676-CD1C-44E8-8AB7-44555FB101D3}" srcOrd="2" destOrd="0" parTransId="{24B2984C-4D8E-4ED2-87D8-D349931D608B}" sibTransId="{13D590E4-4C42-4BE0-BC13-8DE94925F163}"/>
    <dgm:cxn modelId="{4D294D51-A6F2-4C97-AAA4-B49B6DF2564F}" type="presOf" srcId="{B4B543FD-E54F-48C0-B2CD-AC923073BAD3}" destId="{163A05F5-3ADD-415A-89C1-7D9DCBCCEECE}" srcOrd="0" destOrd="0" presId="urn:microsoft.com/office/officeart/2008/layout/VerticalCurvedList"/>
    <dgm:cxn modelId="{14372C6A-EDEB-4FAD-9585-E64922EBEE49}" type="presOf" srcId="{A38065CA-7984-49E7-BC3A-74DD4B41F541}" destId="{6C728D55-7471-4581-A96B-709D816C72FD}" srcOrd="0" destOrd="0" presId="urn:microsoft.com/office/officeart/2008/layout/VerticalCurvedList"/>
    <dgm:cxn modelId="{A97183D0-192B-43E5-B261-EC2EB014EA0A}" type="presOf" srcId="{332D5676-CD1C-44E8-8AB7-44555FB101D3}" destId="{B182B786-B181-4E2D-8B63-05A0454A6BE0}" srcOrd="0" destOrd="0" presId="urn:microsoft.com/office/officeart/2008/layout/VerticalCurvedList"/>
    <dgm:cxn modelId="{2568776E-A558-4744-94C6-3813EA754E2A}" srcId="{A38065CA-7984-49E7-BC3A-74DD4B41F541}" destId="{4E909C4F-8FA8-403E-836C-8DDFB40723C4}" srcOrd="1" destOrd="0" parTransId="{69E3FE79-49A6-4076-B1FA-DB496E157AA7}" sibTransId="{78DD8FE7-02B2-4199-8E76-CD3EDC5814D5}"/>
    <dgm:cxn modelId="{16525D53-C5C5-40E9-A0A7-F6A6F5036F1F}" type="presParOf" srcId="{6C728D55-7471-4581-A96B-709D816C72FD}" destId="{B6DF2F02-795F-4284-9CC6-EF0355DE46B8}" srcOrd="0" destOrd="0" presId="urn:microsoft.com/office/officeart/2008/layout/VerticalCurvedList"/>
    <dgm:cxn modelId="{E10155AC-95DD-4037-9ED2-DA6834385F8D}" type="presParOf" srcId="{B6DF2F02-795F-4284-9CC6-EF0355DE46B8}" destId="{ACDD3D0A-D450-4C08-967A-BA71251DFEF3}" srcOrd="0" destOrd="0" presId="urn:microsoft.com/office/officeart/2008/layout/VerticalCurvedList"/>
    <dgm:cxn modelId="{B45E9F4E-C7ED-471A-B9B7-7E56C1A07EC8}" type="presParOf" srcId="{ACDD3D0A-D450-4C08-967A-BA71251DFEF3}" destId="{527EE0A2-5383-48D7-A516-74B3EADA76C1}" srcOrd="0" destOrd="0" presId="urn:microsoft.com/office/officeart/2008/layout/VerticalCurvedList"/>
    <dgm:cxn modelId="{37C778C9-1CF5-407C-8F56-B780C3412571}" type="presParOf" srcId="{ACDD3D0A-D450-4C08-967A-BA71251DFEF3}" destId="{49DBAD5B-95E6-43D6-8E12-4033381C16DB}" srcOrd="1" destOrd="0" presId="urn:microsoft.com/office/officeart/2008/layout/VerticalCurvedList"/>
    <dgm:cxn modelId="{AE9AED23-7167-4B59-AEB7-F4DB9BA8C205}" type="presParOf" srcId="{ACDD3D0A-D450-4C08-967A-BA71251DFEF3}" destId="{BDDF720E-2683-427D-8184-0F0CAB39E5FD}" srcOrd="2" destOrd="0" presId="urn:microsoft.com/office/officeart/2008/layout/VerticalCurvedList"/>
    <dgm:cxn modelId="{BDF745A1-6DF9-4905-9954-F4F02CB5B20A}" type="presParOf" srcId="{ACDD3D0A-D450-4C08-967A-BA71251DFEF3}" destId="{C10A6EB7-2FD1-4775-AABB-68A592A22E17}" srcOrd="3" destOrd="0" presId="urn:microsoft.com/office/officeart/2008/layout/VerticalCurvedList"/>
    <dgm:cxn modelId="{CAC7AB3E-3F4C-497C-8867-FF66379A356D}" type="presParOf" srcId="{B6DF2F02-795F-4284-9CC6-EF0355DE46B8}" destId="{163A05F5-3ADD-415A-89C1-7D9DCBCCEECE}" srcOrd="1" destOrd="0" presId="urn:microsoft.com/office/officeart/2008/layout/VerticalCurvedList"/>
    <dgm:cxn modelId="{CC712881-1070-4302-B42F-4EE90178D0DD}" type="presParOf" srcId="{B6DF2F02-795F-4284-9CC6-EF0355DE46B8}" destId="{76524D99-CA9B-47AB-B900-EBFBA506CBD1}" srcOrd="2" destOrd="0" presId="urn:microsoft.com/office/officeart/2008/layout/VerticalCurvedList"/>
    <dgm:cxn modelId="{E7FBB9ED-63EE-4127-BB63-3220E95133E4}" type="presParOf" srcId="{76524D99-CA9B-47AB-B900-EBFBA506CBD1}" destId="{AE0D31E0-671F-4A9A-80C9-787AA3D15789}" srcOrd="0" destOrd="0" presId="urn:microsoft.com/office/officeart/2008/layout/VerticalCurvedList"/>
    <dgm:cxn modelId="{9B6F599C-B7A4-4C88-9863-A5A0D62B7652}" type="presParOf" srcId="{B6DF2F02-795F-4284-9CC6-EF0355DE46B8}" destId="{6C56DAAF-E779-4D48-AB86-CB6CAAF8BB12}" srcOrd="3" destOrd="0" presId="urn:microsoft.com/office/officeart/2008/layout/VerticalCurvedList"/>
    <dgm:cxn modelId="{0822B5DB-E64A-475C-ADB3-511E933711D1}" type="presParOf" srcId="{B6DF2F02-795F-4284-9CC6-EF0355DE46B8}" destId="{843AE148-5E28-4ABC-9D78-5817F2C924A8}" srcOrd="4" destOrd="0" presId="urn:microsoft.com/office/officeart/2008/layout/VerticalCurvedList"/>
    <dgm:cxn modelId="{D0E10614-529D-4FC7-A8DB-CCC522FB0332}" type="presParOf" srcId="{843AE148-5E28-4ABC-9D78-5817F2C924A8}" destId="{896CF0F2-4E13-4E36-A42E-BC89CE32229A}" srcOrd="0" destOrd="0" presId="urn:microsoft.com/office/officeart/2008/layout/VerticalCurvedList"/>
    <dgm:cxn modelId="{EF8B820A-6369-44EA-87D7-20471EA37D31}" type="presParOf" srcId="{B6DF2F02-795F-4284-9CC6-EF0355DE46B8}" destId="{B182B786-B181-4E2D-8B63-05A0454A6BE0}" srcOrd="5" destOrd="0" presId="urn:microsoft.com/office/officeart/2008/layout/VerticalCurvedList"/>
    <dgm:cxn modelId="{98AEF0F7-4EC1-489A-A905-AF404C1E8F4E}" type="presParOf" srcId="{B6DF2F02-795F-4284-9CC6-EF0355DE46B8}" destId="{C9659338-5364-47AB-AD0F-785F7D722664}" srcOrd="6" destOrd="0" presId="urn:microsoft.com/office/officeart/2008/layout/VerticalCurvedList"/>
    <dgm:cxn modelId="{B68163AA-0218-43F0-B8A3-29D6433637FE}" type="presParOf" srcId="{C9659338-5364-47AB-AD0F-785F7D722664}" destId="{75125D1A-4E5E-436E-B1A8-91F1F3C8495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D433145-ADA1-46CF-8C99-207BEFF40A0A}" type="doc">
      <dgm:prSet loTypeId="urn:microsoft.com/office/officeart/2008/layout/VerticalCurvedList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C6B44AA3-8830-438E-B505-34902CE28B39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Предоставление студентам скидок и акций от Партнеров</a:t>
          </a:r>
          <a:endParaRPr lang="ru-RU" dirty="0">
            <a:solidFill>
              <a:srgbClr val="002060"/>
            </a:solidFill>
          </a:endParaRPr>
        </a:p>
      </dgm:t>
    </dgm:pt>
    <dgm:pt modelId="{0C290C6D-0F8A-4D06-97CF-B5090F00F81D}" type="parTrans" cxnId="{4CF511F8-B06B-40C2-BEC3-52804D4C341B}">
      <dgm:prSet/>
      <dgm:spPr/>
      <dgm:t>
        <a:bodyPr/>
        <a:lstStyle/>
        <a:p>
          <a:endParaRPr lang="ru-RU"/>
        </a:p>
      </dgm:t>
    </dgm:pt>
    <dgm:pt modelId="{BA1352B8-2648-4148-B027-AD1E3FAEC39E}" type="sibTrans" cxnId="{4CF511F8-B06B-40C2-BEC3-52804D4C341B}">
      <dgm:prSet/>
      <dgm:spPr/>
      <dgm:t>
        <a:bodyPr/>
        <a:lstStyle/>
        <a:p>
          <a:endParaRPr lang="ru-RU"/>
        </a:p>
      </dgm:t>
    </dgm:pt>
    <dgm:pt modelId="{5BB169DF-5073-4109-96D5-3E14E113F141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Профориентация</a:t>
          </a:r>
          <a:endParaRPr lang="ru-RU" dirty="0">
            <a:solidFill>
              <a:srgbClr val="002060"/>
            </a:solidFill>
          </a:endParaRPr>
        </a:p>
      </dgm:t>
    </dgm:pt>
    <dgm:pt modelId="{71239F48-BC2B-4370-86C7-CE475B0EB56D}" type="parTrans" cxnId="{B979D5FC-2849-456A-87F1-6B8E7C25D303}">
      <dgm:prSet/>
      <dgm:spPr/>
      <dgm:t>
        <a:bodyPr/>
        <a:lstStyle/>
        <a:p>
          <a:endParaRPr lang="ru-RU"/>
        </a:p>
      </dgm:t>
    </dgm:pt>
    <dgm:pt modelId="{58BD1CE8-CEB2-4300-B204-165C228F9D5A}" type="sibTrans" cxnId="{B979D5FC-2849-456A-87F1-6B8E7C25D303}">
      <dgm:prSet/>
      <dgm:spPr/>
      <dgm:t>
        <a:bodyPr/>
        <a:lstStyle/>
        <a:p>
          <a:endParaRPr lang="ru-RU"/>
        </a:p>
      </dgm:t>
    </dgm:pt>
    <dgm:pt modelId="{213B4740-EBDC-44F5-8ECE-28FC10B38096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Возможность </a:t>
          </a:r>
          <a:r>
            <a:rPr lang="ru-RU" dirty="0" smtClean="0">
              <a:solidFill>
                <a:srgbClr val="002060"/>
              </a:solidFill>
            </a:rPr>
            <a:t>пополнения внебюджетных средств </a:t>
          </a:r>
          <a:r>
            <a:rPr lang="ru-RU" dirty="0" smtClean="0">
              <a:solidFill>
                <a:srgbClr val="002060"/>
              </a:solidFill>
            </a:rPr>
            <a:t>при размещении рекламы Партнеров на платформе</a:t>
          </a:r>
          <a:endParaRPr lang="ru-RU" dirty="0">
            <a:solidFill>
              <a:srgbClr val="002060"/>
            </a:solidFill>
          </a:endParaRPr>
        </a:p>
      </dgm:t>
    </dgm:pt>
    <dgm:pt modelId="{91D5C518-BDF6-42F4-90D6-CA944CE48F8E}" type="parTrans" cxnId="{AAE0FC7F-E5C3-4E65-AD86-28CDCA27B112}">
      <dgm:prSet/>
      <dgm:spPr/>
      <dgm:t>
        <a:bodyPr/>
        <a:lstStyle/>
        <a:p>
          <a:endParaRPr lang="ru-RU"/>
        </a:p>
      </dgm:t>
    </dgm:pt>
    <dgm:pt modelId="{11372D6D-B633-4FCC-BAC1-C79A0564856D}" type="sibTrans" cxnId="{AAE0FC7F-E5C3-4E65-AD86-28CDCA27B112}">
      <dgm:prSet/>
      <dgm:spPr/>
      <dgm:t>
        <a:bodyPr/>
        <a:lstStyle/>
        <a:p>
          <a:endParaRPr lang="ru-RU"/>
        </a:p>
      </dgm:t>
    </dgm:pt>
    <dgm:pt modelId="{B9C13A7B-7898-4B75-94BB-FA885CBC9BBD}" type="pres">
      <dgm:prSet presAssocID="{4D433145-ADA1-46CF-8C99-207BEFF40A0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09BF892A-FDF4-4A84-9856-BFB3DF664FB2}" type="pres">
      <dgm:prSet presAssocID="{4D433145-ADA1-46CF-8C99-207BEFF40A0A}" presName="Name1" presStyleCnt="0"/>
      <dgm:spPr/>
    </dgm:pt>
    <dgm:pt modelId="{C595FB10-23BE-4720-8118-D2AF6280C98F}" type="pres">
      <dgm:prSet presAssocID="{4D433145-ADA1-46CF-8C99-207BEFF40A0A}" presName="cycle" presStyleCnt="0"/>
      <dgm:spPr/>
    </dgm:pt>
    <dgm:pt modelId="{17B9CF08-843B-43D1-BD41-EF7CC4B76F5D}" type="pres">
      <dgm:prSet presAssocID="{4D433145-ADA1-46CF-8C99-207BEFF40A0A}" presName="srcNode" presStyleLbl="node1" presStyleIdx="0" presStyleCnt="3"/>
      <dgm:spPr/>
    </dgm:pt>
    <dgm:pt modelId="{C94A99F1-28CC-4CE6-91B9-28241A403180}" type="pres">
      <dgm:prSet presAssocID="{4D433145-ADA1-46CF-8C99-207BEFF40A0A}" presName="conn" presStyleLbl="parChTrans1D2" presStyleIdx="0" presStyleCnt="1"/>
      <dgm:spPr/>
      <dgm:t>
        <a:bodyPr/>
        <a:lstStyle/>
        <a:p>
          <a:endParaRPr lang="ru-RU"/>
        </a:p>
      </dgm:t>
    </dgm:pt>
    <dgm:pt modelId="{B295C410-CC5B-40CE-81D3-44195256AB34}" type="pres">
      <dgm:prSet presAssocID="{4D433145-ADA1-46CF-8C99-207BEFF40A0A}" presName="extraNode" presStyleLbl="node1" presStyleIdx="0" presStyleCnt="3"/>
      <dgm:spPr/>
    </dgm:pt>
    <dgm:pt modelId="{1CE974B7-D0A8-4B14-A391-357EF2C35F20}" type="pres">
      <dgm:prSet presAssocID="{4D433145-ADA1-46CF-8C99-207BEFF40A0A}" presName="dstNode" presStyleLbl="node1" presStyleIdx="0" presStyleCnt="3"/>
      <dgm:spPr/>
    </dgm:pt>
    <dgm:pt modelId="{7AE9C63E-9D9A-4773-B25E-64DAE8FB0757}" type="pres">
      <dgm:prSet presAssocID="{C6B44AA3-8830-438E-B505-34902CE28B39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14ED23-3C8E-4909-8AA9-27E79B82ABEA}" type="pres">
      <dgm:prSet presAssocID="{C6B44AA3-8830-438E-B505-34902CE28B39}" presName="accent_1" presStyleCnt="0"/>
      <dgm:spPr/>
    </dgm:pt>
    <dgm:pt modelId="{4C49E33F-06C8-4728-A626-ADD613AAC16E}" type="pres">
      <dgm:prSet presAssocID="{C6B44AA3-8830-438E-B505-34902CE28B39}" presName="accentRepeatNode" presStyleLbl="solidFgAcc1" presStyleIdx="0" presStyleCnt="3"/>
      <dgm:spPr/>
    </dgm:pt>
    <dgm:pt modelId="{A20B96D2-3289-4E43-95F7-9D4523C752D2}" type="pres">
      <dgm:prSet presAssocID="{5BB169DF-5073-4109-96D5-3E14E113F141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A3A379-1725-4B98-9F45-57FFA6A1C9CC}" type="pres">
      <dgm:prSet presAssocID="{5BB169DF-5073-4109-96D5-3E14E113F141}" presName="accent_2" presStyleCnt="0"/>
      <dgm:spPr/>
    </dgm:pt>
    <dgm:pt modelId="{3D64076A-1867-4484-B7CB-C86D71C8A12A}" type="pres">
      <dgm:prSet presAssocID="{5BB169DF-5073-4109-96D5-3E14E113F141}" presName="accentRepeatNode" presStyleLbl="solidFgAcc1" presStyleIdx="1" presStyleCnt="3"/>
      <dgm:spPr/>
    </dgm:pt>
    <dgm:pt modelId="{93F18E01-BF2D-448F-B7BA-F329AAA56AA9}" type="pres">
      <dgm:prSet presAssocID="{213B4740-EBDC-44F5-8ECE-28FC10B38096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AEDEF8-9FF4-4886-88E8-B3606948DC10}" type="pres">
      <dgm:prSet presAssocID="{213B4740-EBDC-44F5-8ECE-28FC10B38096}" presName="accent_3" presStyleCnt="0"/>
      <dgm:spPr/>
    </dgm:pt>
    <dgm:pt modelId="{DBCAF25E-804F-45E7-8C93-8C53A0CDDA81}" type="pres">
      <dgm:prSet presAssocID="{213B4740-EBDC-44F5-8ECE-28FC10B38096}" presName="accentRepeatNode" presStyleLbl="solidFgAcc1" presStyleIdx="2" presStyleCnt="3"/>
      <dgm:spPr/>
    </dgm:pt>
  </dgm:ptLst>
  <dgm:cxnLst>
    <dgm:cxn modelId="{B7931A4A-312C-4E67-BC2B-921A8B67462A}" type="presOf" srcId="{BA1352B8-2648-4148-B027-AD1E3FAEC39E}" destId="{C94A99F1-28CC-4CE6-91B9-28241A403180}" srcOrd="0" destOrd="0" presId="urn:microsoft.com/office/officeart/2008/layout/VerticalCurvedList"/>
    <dgm:cxn modelId="{5E184419-6371-4C20-8486-0CCDFD8202F9}" type="presOf" srcId="{213B4740-EBDC-44F5-8ECE-28FC10B38096}" destId="{93F18E01-BF2D-448F-B7BA-F329AAA56AA9}" srcOrd="0" destOrd="0" presId="urn:microsoft.com/office/officeart/2008/layout/VerticalCurvedList"/>
    <dgm:cxn modelId="{450FF052-A0AE-41C1-8E7B-5F6E81C0A321}" type="presOf" srcId="{C6B44AA3-8830-438E-B505-34902CE28B39}" destId="{7AE9C63E-9D9A-4773-B25E-64DAE8FB0757}" srcOrd="0" destOrd="0" presId="urn:microsoft.com/office/officeart/2008/layout/VerticalCurvedList"/>
    <dgm:cxn modelId="{AAE0FC7F-E5C3-4E65-AD86-28CDCA27B112}" srcId="{4D433145-ADA1-46CF-8C99-207BEFF40A0A}" destId="{213B4740-EBDC-44F5-8ECE-28FC10B38096}" srcOrd="2" destOrd="0" parTransId="{91D5C518-BDF6-42F4-90D6-CA944CE48F8E}" sibTransId="{11372D6D-B633-4FCC-BAC1-C79A0564856D}"/>
    <dgm:cxn modelId="{09AF488C-2434-48FA-9C51-A70F9381CCDB}" type="presOf" srcId="{4D433145-ADA1-46CF-8C99-207BEFF40A0A}" destId="{B9C13A7B-7898-4B75-94BB-FA885CBC9BBD}" srcOrd="0" destOrd="0" presId="urn:microsoft.com/office/officeart/2008/layout/VerticalCurvedList"/>
    <dgm:cxn modelId="{4CF511F8-B06B-40C2-BEC3-52804D4C341B}" srcId="{4D433145-ADA1-46CF-8C99-207BEFF40A0A}" destId="{C6B44AA3-8830-438E-B505-34902CE28B39}" srcOrd="0" destOrd="0" parTransId="{0C290C6D-0F8A-4D06-97CF-B5090F00F81D}" sibTransId="{BA1352B8-2648-4148-B027-AD1E3FAEC39E}"/>
    <dgm:cxn modelId="{B979D5FC-2849-456A-87F1-6B8E7C25D303}" srcId="{4D433145-ADA1-46CF-8C99-207BEFF40A0A}" destId="{5BB169DF-5073-4109-96D5-3E14E113F141}" srcOrd="1" destOrd="0" parTransId="{71239F48-BC2B-4370-86C7-CE475B0EB56D}" sibTransId="{58BD1CE8-CEB2-4300-B204-165C228F9D5A}"/>
    <dgm:cxn modelId="{FF3A8DBF-7997-42F3-87A3-D98DB020B90B}" type="presOf" srcId="{5BB169DF-5073-4109-96D5-3E14E113F141}" destId="{A20B96D2-3289-4E43-95F7-9D4523C752D2}" srcOrd="0" destOrd="0" presId="urn:microsoft.com/office/officeart/2008/layout/VerticalCurvedList"/>
    <dgm:cxn modelId="{6C30A597-7F03-44EE-954D-A3D04FA36FF1}" type="presParOf" srcId="{B9C13A7B-7898-4B75-94BB-FA885CBC9BBD}" destId="{09BF892A-FDF4-4A84-9856-BFB3DF664FB2}" srcOrd="0" destOrd="0" presId="urn:microsoft.com/office/officeart/2008/layout/VerticalCurvedList"/>
    <dgm:cxn modelId="{66F04E54-A353-4090-B558-524A92035C13}" type="presParOf" srcId="{09BF892A-FDF4-4A84-9856-BFB3DF664FB2}" destId="{C595FB10-23BE-4720-8118-D2AF6280C98F}" srcOrd="0" destOrd="0" presId="urn:microsoft.com/office/officeart/2008/layout/VerticalCurvedList"/>
    <dgm:cxn modelId="{9F4FF09F-9D96-4C85-BB51-F7FF60D973B1}" type="presParOf" srcId="{C595FB10-23BE-4720-8118-D2AF6280C98F}" destId="{17B9CF08-843B-43D1-BD41-EF7CC4B76F5D}" srcOrd="0" destOrd="0" presId="urn:microsoft.com/office/officeart/2008/layout/VerticalCurvedList"/>
    <dgm:cxn modelId="{DE16F234-EA01-470F-BADF-FCDB4EDB3F85}" type="presParOf" srcId="{C595FB10-23BE-4720-8118-D2AF6280C98F}" destId="{C94A99F1-28CC-4CE6-91B9-28241A403180}" srcOrd="1" destOrd="0" presId="urn:microsoft.com/office/officeart/2008/layout/VerticalCurvedList"/>
    <dgm:cxn modelId="{9DD4B963-EC82-4E9C-A52E-AFB19E5AD0EE}" type="presParOf" srcId="{C595FB10-23BE-4720-8118-D2AF6280C98F}" destId="{B295C410-CC5B-40CE-81D3-44195256AB34}" srcOrd="2" destOrd="0" presId="urn:microsoft.com/office/officeart/2008/layout/VerticalCurvedList"/>
    <dgm:cxn modelId="{B1BDA200-644D-4F9A-AF3B-D75558EA293C}" type="presParOf" srcId="{C595FB10-23BE-4720-8118-D2AF6280C98F}" destId="{1CE974B7-D0A8-4B14-A391-357EF2C35F20}" srcOrd="3" destOrd="0" presId="urn:microsoft.com/office/officeart/2008/layout/VerticalCurvedList"/>
    <dgm:cxn modelId="{5C010ED7-3F85-4312-AC7E-B774C9D6E161}" type="presParOf" srcId="{09BF892A-FDF4-4A84-9856-BFB3DF664FB2}" destId="{7AE9C63E-9D9A-4773-B25E-64DAE8FB0757}" srcOrd="1" destOrd="0" presId="urn:microsoft.com/office/officeart/2008/layout/VerticalCurvedList"/>
    <dgm:cxn modelId="{D4924286-125C-47F1-A6A0-2687DA4B8B59}" type="presParOf" srcId="{09BF892A-FDF4-4A84-9856-BFB3DF664FB2}" destId="{B514ED23-3C8E-4909-8AA9-27E79B82ABEA}" srcOrd="2" destOrd="0" presId="urn:microsoft.com/office/officeart/2008/layout/VerticalCurvedList"/>
    <dgm:cxn modelId="{B80B8AFD-615D-47A0-977F-7B01D72AF33D}" type="presParOf" srcId="{B514ED23-3C8E-4909-8AA9-27E79B82ABEA}" destId="{4C49E33F-06C8-4728-A626-ADD613AAC16E}" srcOrd="0" destOrd="0" presId="urn:microsoft.com/office/officeart/2008/layout/VerticalCurvedList"/>
    <dgm:cxn modelId="{8AAEC664-FFC9-4ED9-8263-56F0F8458452}" type="presParOf" srcId="{09BF892A-FDF4-4A84-9856-BFB3DF664FB2}" destId="{A20B96D2-3289-4E43-95F7-9D4523C752D2}" srcOrd="3" destOrd="0" presId="urn:microsoft.com/office/officeart/2008/layout/VerticalCurvedList"/>
    <dgm:cxn modelId="{089D1795-F07C-49B9-960D-C14897B2DB2C}" type="presParOf" srcId="{09BF892A-FDF4-4A84-9856-BFB3DF664FB2}" destId="{55A3A379-1725-4B98-9F45-57FFA6A1C9CC}" srcOrd="4" destOrd="0" presId="urn:microsoft.com/office/officeart/2008/layout/VerticalCurvedList"/>
    <dgm:cxn modelId="{F387678E-FA95-4A49-82D7-F224DD421F45}" type="presParOf" srcId="{55A3A379-1725-4B98-9F45-57FFA6A1C9CC}" destId="{3D64076A-1867-4484-B7CB-C86D71C8A12A}" srcOrd="0" destOrd="0" presId="urn:microsoft.com/office/officeart/2008/layout/VerticalCurvedList"/>
    <dgm:cxn modelId="{5DB3240D-D890-4DE2-8EEC-6C1F9DD81194}" type="presParOf" srcId="{09BF892A-FDF4-4A84-9856-BFB3DF664FB2}" destId="{93F18E01-BF2D-448F-B7BA-F329AAA56AA9}" srcOrd="5" destOrd="0" presId="urn:microsoft.com/office/officeart/2008/layout/VerticalCurvedList"/>
    <dgm:cxn modelId="{AAD46D77-1036-4056-BE12-4D7F981982B5}" type="presParOf" srcId="{09BF892A-FDF4-4A84-9856-BFB3DF664FB2}" destId="{D9AEDEF8-9FF4-4886-88E8-B3606948DC10}" srcOrd="6" destOrd="0" presId="urn:microsoft.com/office/officeart/2008/layout/VerticalCurvedList"/>
    <dgm:cxn modelId="{BADCD782-DA5C-4BCD-9756-0419F17F5A66}" type="presParOf" srcId="{D9AEDEF8-9FF4-4886-88E8-B3606948DC10}" destId="{DBCAF25E-804F-45E7-8C93-8C53A0CDDA8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8D7DFF1-1622-47ED-A962-FFB19F0DD224}" type="doc">
      <dgm:prSet loTypeId="urn:microsoft.com/office/officeart/2008/layout/VerticalCurvedList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4893E658-A91F-4D62-A883-E922B2911981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Профориентация</a:t>
          </a:r>
          <a:endParaRPr lang="ru-RU" dirty="0">
            <a:solidFill>
              <a:srgbClr val="002060"/>
            </a:solidFill>
          </a:endParaRPr>
        </a:p>
      </dgm:t>
    </dgm:pt>
    <dgm:pt modelId="{22B0A5DD-33D6-4855-B15A-8A3D4CACDE42}" type="parTrans" cxnId="{4FC0EEF7-0DEE-4D90-905F-C4D9EF4C9705}">
      <dgm:prSet/>
      <dgm:spPr/>
      <dgm:t>
        <a:bodyPr/>
        <a:lstStyle/>
        <a:p>
          <a:endParaRPr lang="ru-RU"/>
        </a:p>
      </dgm:t>
    </dgm:pt>
    <dgm:pt modelId="{E482123C-D5D7-4C12-B056-7EEFFB061E0D}" type="sibTrans" cxnId="{4FC0EEF7-0DEE-4D90-905F-C4D9EF4C9705}">
      <dgm:prSet/>
      <dgm:spPr/>
      <dgm:t>
        <a:bodyPr/>
        <a:lstStyle/>
        <a:p>
          <a:endParaRPr lang="ru-RU"/>
        </a:p>
      </dgm:t>
    </dgm:pt>
    <dgm:pt modelId="{5D4F5538-B548-40EC-80CF-7F804664CFD4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Актуальные рабочие места</a:t>
          </a:r>
          <a:endParaRPr lang="ru-RU" dirty="0">
            <a:solidFill>
              <a:srgbClr val="002060"/>
            </a:solidFill>
          </a:endParaRPr>
        </a:p>
      </dgm:t>
    </dgm:pt>
    <dgm:pt modelId="{3A6B876A-BEAC-42AA-AF0C-132B0B8D6875}" type="parTrans" cxnId="{04DBE461-1BE7-4BA3-AB16-E9266C990477}">
      <dgm:prSet/>
      <dgm:spPr/>
      <dgm:t>
        <a:bodyPr/>
        <a:lstStyle/>
        <a:p>
          <a:endParaRPr lang="ru-RU"/>
        </a:p>
      </dgm:t>
    </dgm:pt>
    <dgm:pt modelId="{CAC1922A-D35B-49F0-992A-F4ED396A2799}" type="sibTrans" cxnId="{04DBE461-1BE7-4BA3-AB16-E9266C990477}">
      <dgm:prSet/>
      <dgm:spPr/>
      <dgm:t>
        <a:bodyPr/>
        <a:lstStyle/>
        <a:p>
          <a:endParaRPr lang="ru-RU"/>
        </a:p>
      </dgm:t>
    </dgm:pt>
    <dgm:pt modelId="{C501F04F-7FA0-49E5-8BA9-5C7BA8FCEB8E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Взаимодействие с Центром занятости населения города Троицка и Троицкого района</a:t>
          </a:r>
          <a:endParaRPr lang="ru-RU" dirty="0">
            <a:solidFill>
              <a:srgbClr val="002060"/>
            </a:solidFill>
          </a:endParaRPr>
        </a:p>
      </dgm:t>
    </dgm:pt>
    <dgm:pt modelId="{CE808828-2684-472B-B2A6-CB44EEA671BF}" type="parTrans" cxnId="{2D610C71-048A-4A67-8C63-1F993CA2B5D0}">
      <dgm:prSet/>
      <dgm:spPr/>
      <dgm:t>
        <a:bodyPr/>
        <a:lstStyle/>
        <a:p>
          <a:endParaRPr lang="ru-RU"/>
        </a:p>
      </dgm:t>
    </dgm:pt>
    <dgm:pt modelId="{F6D345CB-AD72-456A-908A-3EA955ED4628}" type="sibTrans" cxnId="{2D610C71-048A-4A67-8C63-1F993CA2B5D0}">
      <dgm:prSet/>
      <dgm:spPr/>
      <dgm:t>
        <a:bodyPr/>
        <a:lstStyle/>
        <a:p>
          <a:endParaRPr lang="ru-RU"/>
        </a:p>
      </dgm:t>
    </dgm:pt>
    <dgm:pt modelId="{1D8149D1-98CE-457F-BF6D-E80F11158488}">
      <dgm:prSet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Регулярно обновляемый список вакансий</a:t>
          </a:r>
          <a:endParaRPr lang="ru-RU" dirty="0">
            <a:solidFill>
              <a:srgbClr val="002060"/>
            </a:solidFill>
          </a:endParaRPr>
        </a:p>
      </dgm:t>
    </dgm:pt>
    <dgm:pt modelId="{4E256369-331F-41D7-BF85-EDDD11A60FAD}" type="parTrans" cxnId="{E2CD9C1F-D220-4C42-AFC9-7D2DDBE8353C}">
      <dgm:prSet/>
      <dgm:spPr/>
      <dgm:t>
        <a:bodyPr/>
        <a:lstStyle/>
        <a:p>
          <a:endParaRPr lang="ru-RU"/>
        </a:p>
      </dgm:t>
    </dgm:pt>
    <dgm:pt modelId="{F1AFD48D-BD84-426C-AB67-78BAF753ECA2}" type="sibTrans" cxnId="{E2CD9C1F-D220-4C42-AFC9-7D2DDBE8353C}">
      <dgm:prSet/>
      <dgm:spPr/>
      <dgm:t>
        <a:bodyPr/>
        <a:lstStyle/>
        <a:p>
          <a:endParaRPr lang="ru-RU"/>
        </a:p>
      </dgm:t>
    </dgm:pt>
    <dgm:pt modelId="{98515C9E-D768-4503-845A-837CFA68964A}">
      <dgm:prSet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Возможность прохождения производственной практики с последующим устройством на работу</a:t>
          </a:r>
          <a:endParaRPr lang="ru-RU" dirty="0">
            <a:solidFill>
              <a:srgbClr val="002060"/>
            </a:solidFill>
          </a:endParaRPr>
        </a:p>
      </dgm:t>
    </dgm:pt>
    <dgm:pt modelId="{05E925B4-7155-402E-814C-5B224EC67B39}" type="parTrans" cxnId="{B253764F-3A06-4485-AD8A-58E149585874}">
      <dgm:prSet/>
      <dgm:spPr/>
      <dgm:t>
        <a:bodyPr/>
        <a:lstStyle/>
        <a:p>
          <a:endParaRPr lang="ru-RU"/>
        </a:p>
      </dgm:t>
    </dgm:pt>
    <dgm:pt modelId="{3836C47F-F247-4553-A970-3D502518BA35}" type="sibTrans" cxnId="{B253764F-3A06-4485-AD8A-58E149585874}">
      <dgm:prSet/>
      <dgm:spPr/>
      <dgm:t>
        <a:bodyPr/>
        <a:lstStyle/>
        <a:p>
          <a:endParaRPr lang="ru-RU"/>
        </a:p>
      </dgm:t>
    </dgm:pt>
    <dgm:pt modelId="{855805FB-9DDF-4CF9-B7C2-EB7BFBCA542F}" type="pres">
      <dgm:prSet presAssocID="{18D7DFF1-1622-47ED-A962-FFB19F0DD224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9809DF03-9185-4B51-93C4-8593D48BEA56}" type="pres">
      <dgm:prSet presAssocID="{18D7DFF1-1622-47ED-A962-FFB19F0DD224}" presName="Name1" presStyleCnt="0"/>
      <dgm:spPr/>
    </dgm:pt>
    <dgm:pt modelId="{0B66B049-A16C-4C64-9519-9C79CDBE94FF}" type="pres">
      <dgm:prSet presAssocID="{18D7DFF1-1622-47ED-A962-FFB19F0DD224}" presName="cycle" presStyleCnt="0"/>
      <dgm:spPr/>
    </dgm:pt>
    <dgm:pt modelId="{BD931B06-BACE-4952-AEFE-FD21D690617F}" type="pres">
      <dgm:prSet presAssocID="{18D7DFF1-1622-47ED-A962-FFB19F0DD224}" presName="srcNode" presStyleLbl="node1" presStyleIdx="0" presStyleCnt="5"/>
      <dgm:spPr/>
    </dgm:pt>
    <dgm:pt modelId="{28A07039-BE48-459A-950A-67B693FCFCF8}" type="pres">
      <dgm:prSet presAssocID="{18D7DFF1-1622-47ED-A962-FFB19F0DD224}" presName="conn" presStyleLbl="parChTrans1D2" presStyleIdx="0" presStyleCnt="1"/>
      <dgm:spPr/>
      <dgm:t>
        <a:bodyPr/>
        <a:lstStyle/>
        <a:p>
          <a:endParaRPr lang="ru-RU"/>
        </a:p>
      </dgm:t>
    </dgm:pt>
    <dgm:pt modelId="{2B63EC0F-86C8-43B5-83DF-991DE79C909F}" type="pres">
      <dgm:prSet presAssocID="{18D7DFF1-1622-47ED-A962-FFB19F0DD224}" presName="extraNode" presStyleLbl="node1" presStyleIdx="0" presStyleCnt="5"/>
      <dgm:spPr/>
    </dgm:pt>
    <dgm:pt modelId="{0C8C0924-F9CB-43F1-B9E9-872AF921776A}" type="pres">
      <dgm:prSet presAssocID="{18D7DFF1-1622-47ED-A962-FFB19F0DD224}" presName="dstNode" presStyleLbl="node1" presStyleIdx="0" presStyleCnt="5"/>
      <dgm:spPr/>
    </dgm:pt>
    <dgm:pt modelId="{3AA7E70E-2AD6-4B0D-A247-09E23D9D2F1D}" type="pres">
      <dgm:prSet presAssocID="{4893E658-A91F-4D62-A883-E922B2911981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1161CE-3C53-43C6-8539-2A37928101A5}" type="pres">
      <dgm:prSet presAssocID="{4893E658-A91F-4D62-A883-E922B2911981}" presName="accent_1" presStyleCnt="0"/>
      <dgm:spPr/>
    </dgm:pt>
    <dgm:pt modelId="{F8DB5284-415E-4D78-959F-C5A508B774E0}" type="pres">
      <dgm:prSet presAssocID="{4893E658-A91F-4D62-A883-E922B2911981}" presName="accentRepeatNode" presStyleLbl="solidFgAcc1" presStyleIdx="0" presStyleCnt="5"/>
      <dgm:spPr/>
    </dgm:pt>
    <dgm:pt modelId="{BC1EF7BA-1DE0-45F7-A300-D57933F168CA}" type="pres">
      <dgm:prSet presAssocID="{5D4F5538-B548-40EC-80CF-7F804664CFD4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E0205B-E203-4C47-ACC8-992E80A33AA1}" type="pres">
      <dgm:prSet presAssocID="{5D4F5538-B548-40EC-80CF-7F804664CFD4}" presName="accent_2" presStyleCnt="0"/>
      <dgm:spPr/>
    </dgm:pt>
    <dgm:pt modelId="{71A23162-2D13-47F0-A917-7192BB2B95A8}" type="pres">
      <dgm:prSet presAssocID="{5D4F5538-B548-40EC-80CF-7F804664CFD4}" presName="accentRepeatNode" presStyleLbl="solidFgAcc1" presStyleIdx="1" presStyleCnt="5"/>
      <dgm:spPr/>
    </dgm:pt>
    <dgm:pt modelId="{5B2E4DB5-E9E8-4D6C-A902-D0D635A342BF}" type="pres">
      <dgm:prSet presAssocID="{C501F04F-7FA0-49E5-8BA9-5C7BA8FCEB8E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0E6965-DA53-46FE-9B87-E29C5F4E85ED}" type="pres">
      <dgm:prSet presAssocID="{C501F04F-7FA0-49E5-8BA9-5C7BA8FCEB8E}" presName="accent_3" presStyleCnt="0"/>
      <dgm:spPr/>
    </dgm:pt>
    <dgm:pt modelId="{3D4ABC55-5887-40C1-A978-2C20048C4AD2}" type="pres">
      <dgm:prSet presAssocID="{C501F04F-7FA0-49E5-8BA9-5C7BA8FCEB8E}" presName="accentRepeatNode" presStyleLbl="solidFgAcc1" presStyleIdx="2" presStyleCnt="5"/>
      <dgm:spPr/>
    </dgm:pt>
    <dgm:pt modelId="{B6DB2C6C-3F46-4D94-AEB3-0214416829A7}" type="pres">
      <dgm:prSet presAssocID="{1D8149D1-98CE-457F-BF6D-E80F11158488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C14B63-C083-423C-8B4F-194BB2E23345}" type="pres">
      <dgm:prSet presAssocID="{1D8149D1-98CE-457F-BF6D-E80F11158488}" presName="accent_4" presStyleCnt="0"/>
      <dgm:spPr/>
    </dgm:pt>
    <dgm:pt modelId="{813B4BE0-B7A1-4D65-A7A2-899A449EDF04}" type="pres">
      <dgm:prSet presAssocID="{1D8149D1-98CE-457F-BF6D-E80F11158488}" presName="accentRepeatNode" presStyleLbl="solidFgAcc1" presStyleIdx="3" presStyleCnt="5"/>
      <dgm:spPr/>
    </dgm:pt>
    <dgm:pt modelId="{2EF9AA6F-521D-4F95-A3F4-E9D6F9792537}" type="pres">
      <dgm:prSet presAssocID="{98515C9E-D768-4503-845A-837CFA68964A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83F144-E33F-47EC-8BEE-F82A37D4C6D4}" type="pres">
      <dgm:prSet presAssocID="{98515C9E-D768-4503-845A-837CFA68964A}" presName="accent_5" presStyleCnt="0"/>
      <dgm:spPr/>
    </dgm:pt>
    <dgm:pt modelId="{D9C63DAD-3483-403D-8F33-175DDBDE741F}" type="pres">
      <dgm:prSet presAssocID="{98515C9E-D768-4503-845A-837CFA68964A}" presName="accentRepeatNode" presStyleLbl="solidFgAcc1" presStyleIdx="4" presStyleCnt="5"/>
      <dgm:spPr/>
    </dgm:pt>
  </dgm:ptLst>
  <dgm:cxnLst>
    <dgm:cxn modelId="{981F5879-DE8F-4229-BDC3-A9B81616A65D}" type="presOf" srcId="{98515C9E-D768-4503-845A-837CFA68964A}" destId="{2EF9AA6F-521D-4F95-A3F4-E9D6F9792537}" srcOrd="0" destOrd="0" presId="urn:microsoft.com/office/officeart/2008/layout/VerticalCurvedList"/>
    <dgm:cxn modelId="{CFADBB21-E739-45A6-B55C-165FF5898A2D}" type="presOf" srcId="{18D7DFF1-1622-47ED-A962-FFB19F0DD224}" destId="{855805FB-9DDF-4CF9-B7C2-EB7BFBCA542F}" srcOrd="0" destOrd="0" presId="urn:microsoft.com/office/officeart/2008/layout/VerticalCurvedList"/>
    <dgm:cxn modelId="{4FC0EEF7-0DEE-4D90-905F-C4D9EF4C9705}" srcId="{18D7DFF1-1622-47ED-A962-FFB19F0DD224}" destId="{4893E658-A91F-4D62-A883-E922B2911981}" srcOrd="0" destOrd="0" parTransId="{22B0A5DD-33D6-4855-B15A-8A3D4CACDE42}" sibTransId="{E482123C-D5D7-4C12-B056-7EEFFB061E0D}"/>
    <dgm:cxn modelId="{3FE01BA2-FF5A-4942-B40F-8FD8B71F1606}" type="presOf" srcId="{4893E658-A91F-4D62-A883-E922B2911981}" destId="{3AA7E70E-2AD6-4B0D-A247-09E23D9D2F1D}" srcOrd="0" destOrd="0" presId="urn:microsoft.com/office/officeart/2008/layout/VerticalCurvedList"/>
    <dgm:cxn modelId="{2D610C71-048A-4A67-8C63-1F993CA2B5D0}" srcId="{18D7DFF1-1622-47ED-A962-FFB19F0DD224}" destId="{C501F04F-7FA0-49E5-8BA9-5C7BA8FCEB8E}" srcOrd="2" destOrd="0" parTransId="{CE808828-2684-472B-B2A6-CB44EEA671BF}" sibTransId="{F6D345CB-AD72-456A-908A-3EA955ED4628}"/>
    <dgm:cxn modelId="{9F1A04B1-A1D3-4B83-95F8-68F2A5E6CEFF}" type="presOf" srcId="{E482123C-D5D7-4C12-B056-7EEFFB061E0D}" destId="{28A07039-BE48-459A-950A-67B693FCFCF8}" srcOrd="0" destOrd="0" presId="urn:microsoft.com/office/officeart/2008/layout/VerticalCurvedList"/>
    <dgm:cxn modelId="{F91BCF0B-7A38-4FF4-A9BF-392CEAB67D69}" type="presOf" srcId="{5D4F5538-B548-40EC-80CF-7F804664CFD4}" destId="{BC1EF7BA-1DE0-45F7-A300-D57933F168CA}" srcOrd="0" destOrd="0" presId="urn:microsoft.com/office/officeart/2008/layout/VerticalCurvedList"/>
    <dgm:cxn modelId="{A913B7B3-1E1F-4A5B-A423-A563F27661FE}" type="presOf" srcId="{C501F04F-7FA0-49E5-8BA9-5C7BA8FCEB8E}" destId="{5B2E4DB5-E9E8-4D6C-A902-D0D635A342BF}" srcOrd="0" destOrd="0" presId="urn:microsoft.com/office/officeart/2008/layout/VerticalCurvedList"/>
    <dgm:cxn modelId="{04DBE461-1BE7-4BA3-AB16-E9266C990477}" srcId="{18D7DFF1-1622-47ED-A962-FFB19F0DD224}" destId="{5D4F5538-B548-40EC-80CF-7F804664CFD4}" srcOrd="1" destOrd="0" parTransId="{3A6B876A-BEAC-42AA-AF0C-132B0B8D6875}" sibTransId="{CAC1922A-D35B-49F0-992A-F4ED396A2799}"/>
    <dgm:cxn modelId="{E2CD9C1F-D220-4C42-AFC9-7D2DDBE8353C}" srcId="{18D7DFF1-1622-47ED-A962-FFB19F0DD224}" destId="{1D8149D1-98CE-457F-BF6D-E80F11158488}" srcOrd="3" destOrd="0" parTransId="{4E256369-331F-41D7-BF85-EDDD11A60FAD}" sibTransId="{F1AFD48D-BD84-426C-AB67-78BAF753ECA2}"/>
    <dgm:cxn modelId="{5F597DFF-9F0F-4E8C-AB85-A471B09A0FE0}" type="presOf" srcId="{1D8149D1-98CE-457F-BF6D-E80F11158488}" destId="{B6DB2C6C-3F46-4D94-AEB3-0214416829A7}" srcOrd="0" destOrd="0" presId="urn:microsoft.com/office/officeart/2008/layout/VerticalCurvedList"/>
    <dgm:cxn modelId="{B253764F-3A06-4485-AD8A-58E149585874}" srcId="{18D7DFF1-1622-47ED-A962-FFB19F0DD224}" destId="{98515C9E-D768-4503-845A-837CFA68964A}" srcOrd="4" destOrd="0" parTransId="{05E925B4-7155-402E-814C-5B224EC67B39}" sibTransId="{3836C47F-F247-4553-A970-3D502518BA35}"/>
    <dgm:cxn modelId="{6DD97056-71CF-4D92-A225-11AD5B58C176}" type="presParOf" srcId="{855805FB-9DDF-4CF9-B7C2-EB7BFBCA542F}" destId="{9809DF03-9185-4B51-93C4-8593D48BEA56}" srcOrd="0" destOrd="0" presId="urn:microsoft.com/office/officeart/2008/layout/VerticalCurvedList"/>
    <dgm:cxn modelId="{7BDF1EC7-9BD3-428F-BA0A-76CFFB502C3C}" type="presParOf" srcId="{9809DF03-9185-4B51-93C4-8593D48BEA56}" destId="{0B66B049-A16C-4C64-9519-9C79CDBE94FF}" srcOrd="0" destOrd="0" presId="urn:microsoft.com/office/officeart/2008/layout/VerticalCurvedList"/>
    <dgm:cxn modelId="{634168D9-E9B4-4C3B-8901-08C59203B707}" type="presParOf" srcId="{0B66B049-A16C-4C64-9519-9C79CDBE94FF}" destId="{BD931B06-BACE-4952-AEFE-FD21D690617F}" srcOrd="0" destOrd="0" presId="urn:microsoft.com/office/officeart/2008/layout/VerticalCurvedList"/>
    <dgm:cxn modelId="{5B0584EC-643B-4B42-B3E8-6920BDD17356}" type="presParOf" srcId="{0B66B049-A16C-4C64-9519-9C79CDBE94FF}" destId="{28A07039-BE48-459A-950A-67B693FCFCF8}" srcOrd="1" destOrd="0" presId="urn:microsoft.com/office/officeart/2008/layout/VerticalCurvedList"/>
    <dgm:cxn modelId="{DC757B14-B793-4EAA-877B-E1D80D714741}" type="presParOf" srcId="{0B66B049-A16C-4C64-9519-9C79CDBE94FF}" destId="{2B63EC0F-86C8-43B5-83DF-991DE79C909F}" srcOrd="2" destOrd="0" presId="urn:microsoft.com/office/officeart/2008/layout/VerticalCurvedList"/>
    <dgm:cxn modelId="{68B0A26A-E369-4DC1-8B2A-DBAA65CE4DB3}" type="presParOf" srcId="{0B66B049-A16C-4C64-9519-9C79CDBE94FF}" destId="{0C8C0924-F9CB-43F1-B9E9-872AF921776A}" srcOrd="3" destOrd="0" presId="urn:microsoft.com/office/officeart/2008/layout/VerticalCurvedList"/>
    <dgm:cxn modelId="{7269D4F5-CB36-4360-BD2B-E8909CA64AE7}" type="presParOf" srcId="{9809DF03-9185-4B51-93C4-8593D48BEA56}" destId="{3AA7E70E-2AD6-4B0D-A247-09E23D9D2F1D}" srcOrd="1" destOrd="0" presId="urn:microsoft.com/office/officeart/2008/layout/VerticalCurvedList"/>
    <dgm:cxn modelId="{ADF905E5-57EC-434E-8940-F467B93EBE50}" type="presParOf" srcId="{9809DF03-9185-4B51-93C4-8593D48BEA56}" destId="{7D1161CE-3C53-43C6-8539-2A37928101A5}" srcOrd="2" destOrd="0" presId="urn:microsoft.com/office/officeart/2008/layout/VerticalCurvedList"/>
    <dgm:cxn modelId="{AC45213B-11DB-45CE-A5C3-6D46FEAC5B42}" type="presParOf" srcId="{7D1161CE-3C53-43C6-8539-2A37928101A5}" destId="{F8DB5284-415E-4D78-959F-C5A508B774E0}" srcOrd="0" destOrd="0" presId="urn:microsoft.com/office/officeart/2008/layout/VerticalCurvedList"/>
    <dgm:cxn modelId="{86EED232-F4AF-4514-97C0-F6E3CCDE3A8F}" type="presParOf" srcId="{9809DF03-9185-4B51-93C4-8593D48BEA56}" destId="{BC1EF7BA-1DE0-45F7-A300-D57933F168CA}" srcOrd="3" destOrd="0" presId="urn:microsoft.com/office/officeart/2008/layout/VerticalCurvedList"/>
    <dgm:cxn modelId="{1384F22E-F092-401A-AF8B-7A4B34B5259B}" type="presParOf" srcId="{9809DF03-9185-4B51-93C4-8593D48BEA56}" destId="{FAE0205B-E203-4C47-ACC8-992E80A33AA1}" srcOrd="4" destOrd="0" presId="urn:microsoft.com/office/officeart/2008/layout/VerticalCurvedList"/>
    <dgm:cxn modelId="{18C03DC1-FA1F-4908-B38C-56AFF7AA9C90}" type="presParOf" srcId="{FAE0205B-E203-4C47-ACC8-992E80A33AA1}" destId="{71A23162-2D13-47F0-A917-7192BB2B95A8}" srcOrd="0" destOrd="0" presId="urn:microsoft.com/office/officeart/2008/layout/VerticalCurvedList"/>
    <dgm:cxn modelId="{7C5A738A-CF4C-4B33-863B-7175EF85CB79}" type="presParOf" srcId="{9809DF03-9185-4B51-93C4-8593D48BEA56}" destId="{5B2E4DB5-E9E8-4D6C-A902-D0D635A342BF}" srcOrd="5" destOrd="0" presId="urn:microsoft.com/office/officeart/2008/layout/VerticalCurvedList"/>
    <dgm:cxn modelId="{D82C4D53-ADE5-451B-86B7-1514A5AA8E47}" type="presParOf" srcId="{9809DF03-9185-4B51-93C4-8593D48BEA56}" destId="{620E6965-DA53-46FE-9B87-E29C5F4E85ED}" srcOrd="6" destOrd="0" presId="urn:microsoft.com/office/officeart/2008/layout/VerticalCurvedList"/>
    <dgm:cxn modelId="{5BBF315B-B58F-43E9-B4CF-CD9F9EC50B5B}" type="presParOf" srcId="{620E6965-DA53-46FE-9B87-E29C5F4E85ED}" destId="{3D4ABC55-5887-40C1-A978-2C20048C4AD2}" srcOrd="0" destOrd="0" presId="urn:microsoft.com/office/officeart/2008/layout/VerticalCurvedList"/>
    <dgm:cxn modelId="{78647354-2385-45C0-86E2-2174606DF87F}" type="presParOf" srcId="{9809DF03-9185-4B51-93C4-8593D48BEA56}" destId="{B6DB2C6C-3F46-4D94-AEB3-0214416829A7}" srcOrd="7" destOrd="0" presId="urn:microsoft.com/office/officeart/2008/layout/VerticalCurvedList"/>
    <dgm:cxn modelId="{A7843B0A-C4DF-49DD-A0C9-434BD9A682BD}" type="presParOf" srcId="{9809DF03-9185-4B51-93C4-8593D48BEA56}" destId="{2DC14B63-C083-423C-8B4F-194BB2E23345}" srcOrd="8" destOrd="0" presId="urn:microsoft.com/office/officeart/2008/layout/VerticalCurvedList"/>
    <dgm:cxn modelId="{D04173AC-AAC4-438A-9E4C-FDB7BA7D3737}" type="presParOf" srcId="{2DC14B63-C083-423C-8B4F-194BB2E23345}" destId="{813B4BE0-B7A1-4D65-A7A2-899A449EDF04}" srcOrd="0" destOrd="0" presId="urn:microsoft.com/office/officeart/2008/layout/VerticalCurvedList"/>
    <dgm:cxn modelId="{29692A90-4CC1-4CE5-A5D8-72070C422105}" type="presParOf" srcId="{9809DF03-9185-4B51-93C4-8593D48BEA56}" destId="{2EF9AA6F-521D-4F95-A3F4-E9D6F9792537}" srcOrd="9" destOrd="0" presId="urn:microsoft.com/office/officeart/2008/layout/VerticalCurvedList"/>
    <dgm:cxn modelId="{208237DC-C1B8-468B-9D73-F44C5AA8CC39}" type="presParOf" srcId="{9809DF03-9185-4B51-93C4-8593D48BEA56}" destId="{0083F144-E33F-47EC-8BEE-F82A37D4C6D4}" srcOrd="10" destOrd="0" presId="urn:microsoft.com/office/officeart/2008/layout/VerticalCurvedList"/>
    <dgm:cxn modelId="{FE5F3902-D044-4433-B73A-1CE5FA308A57}" type="presParOf" srcId="{0083F144-E33F-47EC-8BEE-F82A37D4C6D4}" destId="{D9C63DAD-3483-403D-8F33-175DDBDE741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4B1B9F1-DA3D-4FDA-8583-63C2194DB49A}" type="doc">
      <dgm:prSet loTypeId="urn:microsoft.com/office/officeart/2008/layout/VerticalCurvedList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AAE6F2B4-483A-457F-A176-2EAA56318CA6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Контакты техникума</a:t>
          </a:r>
          <a:endParaRPr lang="ru-RU" dirty="0">
            <a:solidFill>
              <a:srgbClr val="002060"/>
            </a:solidFill>
          </a:endParaRPr>
        </a:p>
      </dgm:t>
    </dgm:pt>
    <dgm:pt modelId="{F5FACC1C-B1E1-4826-BC33-1373983A0290}" type="parTrans" cxnId="{BD984D7E-B8D9-4A10-A8B8-8FF0D91A925F}">
      <dgm:prSet/>
      <dgm:spPr/>
      <dgm:t>
        <a:bodyPr/>
        <a:lstStyle/>
        <a:p>
          <a:endParaRPr lang="ru-RU"/>
        </a:p>
      </dgm:t>
    </dgm:pt>
    <dgm:pt modelId="{A6AF440D-B298-47DD-91FA-9940C777FCF1}" type="sibTrans" cxnId="{BD984D7E-B8D9-4A10-A8B8-8FF0D91A925F}">
      <dgm:prSet/>
      <dgm:spPr/>
      <dgm:t>
        <a:bodyPr/>
        <a:lstStyle/>
        <a:p>
          <a:endParaRPr lang="ru-RU"/>
        </a:p>
      </dgm:t>
    </dgm:pt>
    <dgm:pt modelId="{4C3EA79E-19F6-44BD-8CD8-596304752720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Путеводитель по корпусам и площадкам</a:t>
          </a:r>
          <a:endParaRPr lang="ru-RU" dirty="0">
            <a:solidFill>
              <a:srgbClr val="002060"/>
            </a:solidFill>
          </a:endParaRPr>
        </a:p>
      </dgm:t>
    </dgm:pt>
    <dgm:pt modelId="{307F8FCF-77C9-41BF-8611-7AAB41CF6024}" type="parTrans" cxnId="{9D875760-30A7-4364-95A4-D031B4DB60DF}">
      <dgm:prSet/>
      <dgm:spPr/>
      <dgm:t>
        <a:bodyPr/>
        <a:lstStyle/>
        <a:p>
          <a:endParaRPr lang="ru-RU"/>
        </a:p>
      </dgm:t>
    </dgm:pt>
    <dgm:pt modelId="{66CDCE8E-5C50-4463-997C-27B288FF2754}" type="sibTrans" cxnId="{9D875760-30A7-4364-95A4-D031B4DB60DF}">
      <dgm:prSet/>
      <dgm:spPr/>
      <dgm:t>
        <a:bodyPr/>
        <a:lstStyle/>
        <a:p>
          <a:endParaRPr lang="ru-RU"/>
        </a:p>
      </dgm:t>
    </dgm:pt>
    <dgm:pt modelId="{9C4AB7EB-CEE1-4F24-B489-995190072957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Прямое обращение к Директору техникума</a:t>
          </a:r>
          <a:endParaRPr lang="ru-RU" dirty="0">
            <a:solidFill>
              <a:srgbClr val="002060"/>
            </a:solidFill>
          </a:endParaRPr>
        </a:p>
      </dgm:t>
    </dgm:pt>
    <dgm:pt modelId="{883D56CB-2A68-44AD-B55F-B081B7147209}" type="parTrans" cxnId="{01E93790-5578-4C65-B3CD-07618F334E40}">
      <dgm:prSet/>
      <dgm:spPr/>
      <dgm:t>
        <a:bodyPr/>
        <a:lstStyle/>
        <a:p>
          <a:endParaRPr lang="ru-RU"/>
        </a:p>
      </dgm:t>
    </dgm:pt>
    <dgm:pt modelId="{89ACDA5F-D800-4A3B-B64F-753FD8E33D85}" type="sibTrans" cxnId="{01E93790-5578-4C65-B3CD-07618F334E40}">
      <dgm:prSet/>
      <dgm:spPr/>
      <dgm:t>
        <a:bodyPr/>
        <a:lstStyle/>
        <a:p>
          <a:endParaRPr lang="ru-RU"/>
        </a:p>
      </dgm:t>
    </dgm:pt>
    <dgm:pt modelId="{649912A7-2FAE-4B01-9841-77D4A1563866}">
      <dgm:prSet/>
      <dgm:spPr/>
      <dgm:t>
        <a:bodyPr/>
        <a:lstStyle/>
        <a:p>
          <a:r>
            <a:rPr lang="en-US" dirty="0" smtClean="0">
              <a:solidFill>
                <a:srgbClr val="002060"/>
              </a:solidFill>
            </a:rPr>
            <a:t>Online-</a:t>
          </a:r>
          <a:r>
            <a:rPr lang="ru-RU" dirty="0" smtClean="0">
              <a:solidFill>
                <a:srgbClr val="002060"/>
              </a:solidFill>
            </a:rPr>
            <a:t>чат для студентов</a:t>
          </a:r>
          <a:r>
            <a:rPr lang="en-US" dirty="0" smtClean="0">
              <a:solidFill>
                <a:srgbClr val="002060"/>
              </a:solidFill>
            </a:rPr>
            <a:t> </a:t>
          </a:r>
          <a:r>
            <a:rPr lang="ru-RU" dirty="0" smtClean="0">
              <a:solidFill>
                <a:srgbClr val="002060"/>
              </a:solidFill>
            </a:rPr>
            <a:t>в </a:t>
          </a:r>
          <a:r>
            <a:rPr lang="en-US" dirty="0" smtClean="0">
              <a:solidFill>
                <a:srgbClr val="002060"/>
              </a:solidFill>
            </a:rPr>
            <a:t>Telegram</a:t>
          </a:r>
          <a:endParaRPr lang="ru-RU" dirty="0">
            <a:solidFill>
              <a:srgbClr val="002060"/>
            </a:solidFill>
          </a:endParaRPr>
        </a:p>
      </dgm:t>
    </dgm:pt>
    <dgm:pt modelId="{E9D2C99C-BC96-43E2-AC73-0B83D244992E}" type="parTrans" cxnId="{104CFEE1-C485-4D2A-ACDB-F9003936D706}">
      <dgm:prSet/>
      <dgm:spPr/>
      <dgm:t>
        <a:bodyPr/>
        <a:lstStyle/>
        <a:p>
          <a:endParaRPr lang="ru-RU"/>
        </a:p>
      </dgm:t>
    </dgm:pt>
    <dgm:pt modelId="{314BD61A-0C4D-47EA-8D52-E1B43BD66C53}" type="sibTrans" cxnId="{104CFEE1-C485-4D2A-ACDB-F9003936D706}">
      <dgm:prSet/>
      <dgm:spPr/>
      <dgm:t>
        <a:bodyPr/>
        <a:lstStyle/>
        <a:p>
          <a:endParaRPr lang="ru-RU"/>
        </a:p>
      </dgm:t>
    </dgm:pt>
    <dgm:pt modelId="{A19E5457-86B2-4776-888F-63FACA5FA651}">
      <dgm:prSet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Информация для Абитуриентов</a:t>
          </a:r>
          <a:endParaRPr lang="ru-RU" dirty="0">
            <a:solidFill>
              <a:srgbClr val="002060"/>
            </a:solidFill>
          </a:endParaRPr>
        </a:p>
      </dgm:t>
    </dgm:pt>
    <dgm:pt modelId="{3D9EC543-5027-4DEC-BE43-70801CA43A12}" type="parTrans" cxnId="{96980388-BE24-474E-8E77-157E6F0F7EA0}">
      <dgm:prSet/>
      <dgm:spPr/>
      <dgm:t>
        <a:bodyPr/>
        <a:lstStyle/>
        <a:p>
          <a:endParaRPr lang="ru-RU"/>
        </a:p>
      </dgm:t>
    </dgm:pt>
    <dgm:pt modelId="{B50FA8C8-2FE2-45DA-883D-82B5F2840202}" type="sibTrans" cxnId="{96980388-BE24-474E-8E77-157E6F0F7EA0}">
      <dgm:prSet/>
      <dgm:spPr/>
      <dgm:t>
        <a:bodyPr/>
        <a:lstStyle/>
        <a:p>
          <a:endParaRPr lang="ru-RU"/>
        </a:p>
      </dgm:t>
    </dgm:pt>
    <dgm:pt modelId="{745EE8AB-0A78-4705-B463-C72C2B3151BD}">
      <dgm:prSet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Прямые ссылки на социальные сети техникума</a:t>
          </a:r>
          <a:endParaRPr lang="ru-RU" dirty="0">
            <a:solidFill>
              <a:srgbClr val="002060"/>
            </a:solidFill>
          </a:endParaRPr>
        </a:p>
      </dgm:t>
    </dgm:pt>
    <dgm:pt modelId="{7C28E396-6048-41B7-A03B-D9A15A9C9515}" type="parTrans" cxnId="{50EF5B20-F870-4E87-A795-DA82DC893C1E}">
      <dgm:prSet/>
      <dgm:spPr/>
      <dgm:t>
        <a:bodyPr/>
        <a:lstStyle/>
        <a:p>
          <a:endParaRPr lang="ru-RU"/>
        </a:p>
      </dgm:t>
    </dgm:pt>
    <dgm:pt modelId="{C47F13C4-6106-400B-BCD9-9886E7E0CB31}" type="sibTrans" cxnId="{50EF5B20-F870-4E87-A795-DA82DC893C1E}">
      <dgm:prSet/>
      <dgm:spPr/>
      <dgm:t>
        <a:bodyPr/>
        <a:lstStyle/>
        <a:p>
          <a:endParaRPr lang="ru-RU"/>
        </a:p>
      </dgm:t>
    </dgm:pt>
    <dgm:pt modelId="{59E34C84-CEB8-4BD9-A0BE-0F7DAFA5544A}" type="pres">
      <dgm:prSet presAssocID="{34B1B9F1-DA3D-4FDA-8583-63C2194DB49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F49917F5-4012-423C-8429-2E66919F0FE6}" type="pres">
      <dgm:prSet presAssocID="{34B1B9F1-DA3D-4FDA-8583-63C2194DB49A}" presName="Name1" presStyleCnt="0"/>
      <dgm:spPr/>
    </dgm:pt>
    <dgm:pt modelId="{37D82475-77DB-4722-8169-B7EFBE843DEA}" type="pres">
      <dgm:prSet presAssocID="{34B1B9F1-DA3D-4FDA-8583-63C2194DB49A}" presName="cycle" presStyleCnt="0"/>
      <dgm:spPr/>
    </dgm:pt>
    <dgm:pt modelId="{406A7647-ACB6-40F9-BCD3-206157F7EC05}" type="pres">
      <dgm:prSet presAssocID="{34B1B9F1-DA3D-4FDA-8583-63C2194DB49A}" presName="srcNode" presStyleLbl="node1" presStyleIdx="0" presStyleCnt="6"/>
      <dgm:spPr/>
    </dgm:pt>
    <dgm:pt modelId="{70E6E43D-2501-4547-8D74-5DDD278D8FBD}" type="pres">
      <dgm:prSet presAssocID="{34B1B9F1-DA3D-4FDA-8583-63C2194DB49A}" presName="conn" presStyleLbl="parChTrans1D2" presStyleIdx="0" presStyleCnt="1"/>
      <dgm:spPr/>
      <dgm:t>
        <a:bodyPr/>
        <a:lstStyle/>
        <a:p>
          <a:endParaRPr lang="ru-RU"/>
        </a:p>
      </dgm:t>
    </dgm:pt>
    <dgm:pt modelId="{84B29C2A-A5BD-4874-A4DF-DEB70DAE2694}" type="pres">
      <dgm:prSet presAssocID="{34B1B9F1-DA3D-4FDA-8583-63C2194DB49A}" presName="extraNode" presStyleLbl="node1" presStyleIdx="0" presStyleCnt="6"/>
      <dgm:spPr/>
    </dgm:pt>
    <dgm:pt modelId="{1D17EBFE-4136-4A3A-98B4-6EE53DA41A1D}" type="pres">
      <dgm:prSet presAssocID="{34B1B9F1-DA3D-4FDA-8583-63C2194DB49A}" presName="dstNode" presStyleLbl="node1" presStyleIdx="0" presStyleCnt="6"/>
      <dgm:spPr/>
    </dgm:pt>
    <dgm:pt modelId="{C6B024AB-2993-44D2-8922-31E5B9C3DB3D}" type="pres">
      <dgm:prSet presAssocID="{AAE6F2B4-483A-457F-A176-2EAA56318CA6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55A2E8-620B-4045-8C79-5214B6EC2AFF}" type="pres">
      <dgm:prSet presAssocID="{AAE6F2B4-483A-457F-A176-2EAA56318CA6}" presName="accent_1" presStyleCnt="0"/>
      <dgm:spPr/>
    </dgm:pt>
    <dgm:pt modelId="{59B62108-F483-41EB-804F-375E921C6819}" type="pres">
      <dgm:prSet presAssocID="{AAE6F2B4-483A-457F-A176-2EAA56318CA6}" presName="accentRepeatNode" presStyleLbl="solidFgAcc1" presStyleIdx="0" presStyleCnt="6"/>
      <dgm:spPr/>
    </dgm:pt>
    <dgm:pt modelId="{BA9DAF75-3FF7-4E29-A2FC-010D38D82C74}" type="pres">
      <dgm:prSet presAssocID="{4C3EA79E-19F6-44BD-8CD8-596304752720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F21964-8678-4102-BF44-E9F879F7053D}" type="pres">
      <dgm:prSet presAssocID="{4C3EA79E-19F6-44BD-8CD8-596304752720}" presName="accent_2" presStyleCnt="0"/>
      <dgm:spPr/>
    </dgm:pt>
    <dgm:pt modelId="{C0570917-733C-48D2-8C18-BD9F156B0F63}" type="pres">
      <dgm:prSet presAssocID="{4C3EA79E-19F6-44BD-8CD8-596304752720}" presName="accentRepeatNode" presStyleLbl="solidFgAcc1" presStyleIdx="1" presStyleCnt="6"/>
      <dgm:spPr/>
    </dgm:pt>
    <dgm:pt modelId="{9CE30018-7F92-4DD0-9124-EB98EB3EAEFB}" type="pres">
      <dgm:prSet presAssocID="{9C4AB7EB-CEE1-4F24-B489-995190072957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31091E-E156-4B15-80CD-8FD3EA7EF169}" type="pres">
      <dgm:prSet presAssocID="{9C4AB7EB-CEE1-4F24-B489-995190072957}" presName="accent_3" presStyleCnt="0"/>
      <dgm:spPr/>
    </dgm:pt>
    <dgm:pt modelId="{67B2F3E3-5493-4A46-A5F3-08EAA133BC84}" type="pres">
      <dgm:prSet presAssocID="{9C4AB7EB-CEE1-4F24-B489-995190072957}" presName="accentRepeatNode" presStyleLbl="solidFgAcc1" presStyleIdx="2" presStyleCnt="6"/>
      <dgm:spPr/>
    </dgm:pt>
    <dgm:pt modelId="{9D3C829E-39CD-4689-B69A-5B721C074763}" type="pres">
      <dgm:prSet presAssocID="{649912A7-2FAE-4B01-9841-77D4A1563866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F53E08-71C5-439F-AAFF-8A3BEE2E2C03}" type="pres">
      <dgm:prSet presAssocID="{649912A7-2FAE-4B01-9841-77D4A1563866}" presName="accent_4" presStyleCnt="0"/>
      <dgm:spPr/>
    </dgm:pt>
    <dgm:pt modelId="{A849858A-D931-4712-8726-AA6785F487F2}" type="pres">
      <dgm:prSet presAssocID="{649912A7-2FAE-4B01-9841-77D4A1563866}" presName="accentRepeatNode" presStyleLbl="solidFgAcc1" presStyleIdx="3" presStyleCnt="6"/>
      <dgm:spPr/>
    </dgm:pt>
    <dgm:pt modelId="{218D26CD-90A0-4608-A718-13275AD3C865}" type="pres">
      <dgm:prSet presAssocID="{A19E5457-86B2-4776-888F-63FACA5FA651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96C85E-DA46-48F8-AB62-7CF97C84B773}" type="pres">
      <dgm:prSet presAssocID="{A19E5457-86B2-4776-888F-63FACA5FA651}" presName="accent_5" presStyleCnt="0"/>
      <dgm:spPr/>
    </dgm:pt>
    <dgm:pt modelId="{1EDADDD3-09F6-4526-897B-4E8C99583F64}" type="pres">
      <dgm:prSet presAssocID="{A19E5457-86B2-4776-888F-63FACA5FA651}" presName="accentRepeatNode" presStyleLbl="solidFgAcc1" presStyleIdx="4" presStyleCnt="6"/>
      <dgm:spPr/>
    </dgm:pt>
    <dgm:pt modelId="{B0ED16F7-811A-4AE7-9BA4-9EA728758C3C}" type="pres">
      <dgm:prSet presAssocID="{745EE8AB-0A78-4705-B463-C72C2B3151BD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8B02A5-B911-4678-A464-BE7F804C3891}" type="pres">
      <dgm:prSet presAssocID="{745EE8AB-0A78-4705-B463-C72C2B3151BD}" presName="accent_6" presStyleCnt="0"/>
      <dgm:spPr/>
    </dgm:pt>
    <dgm:pt modelId="{9CA183D0-7BAE-4BD8-B067-EE9951B8AB8A}" type="pres">
      <dgm:prSet presAssocID="{745EE8AB-0A78-4705-B463-C72C2B3151BD}" presName="accentRepeatNode" presStyleLbl="solidFgAcc1" presStyleIdx="5" presStyleCnt="6"/>
      <dgm:spPr/>
    </dgm:pt>
  </dgm:ptLst>
  <dgm:cxnLst>
    <dgm:cxn modelId="{50EF5B20-F870-4E87-A795-DA82DC893C1E}" srcId="{34B1B9F1-DA3D-4FDA-8583-63C2194DB49A}" destId="{745EE8AB-0A78-4705-B463-C72C2B3151BD}" srcOrd="5" destOrd="0" parTransId="{7C28E396-6048-41B7-A03B-D9A15A9C9515}" sibTransId="{C47F13C4-6106-400B-BCD9-9886E7E0CB31}"/>
    <dgm:cxn modelId="{8768E3BF-BE51-4A2A-A034-8B8F8E7C5694}" type="presOf" srcId="{4C3EA79E-19F6-44BD-8CD8-596304752720}" destId="{BA9DAF75-3FF7-4E29-A2FC-010D38D82C74}" srcOrd="0" destOrd="0" presId="urn:microsoft.com/office/officeart/2008/layout/VerticalCurvedList"/>
    <dgm:cxn modelId="{96980388-BE24-474E-8E77-157E6F0F7EA0}" srcId="{34B1B9F1-DA3D-4FDA-8583-63C2194DB49A}" destId="{A19E5457-86B2-4776-888F-63FACA5FA651}" srcOrd="4" destOrd="0" parTransId="{3D9EC543-5027-4DEC-BE43-70801CA43A12}" sibTransId="{B50FA8C8-2FE2-45DA-883D-82B5F2840202}"/>
    <dgm:cxn modelId="{000B1492-81A2-4B82-8B19-AAA1AE5AD336}" type="presOf" srcId="{34B1B9F1-DA3D-4FDA-8583-63C2194DB49A}" destId="{59E34C84-CEB8-4BD9-A0BE-0F7DAFA5544A}" srcOrd="0" destOrd="0" presId="urn:microsoft.com/office/officeart/2008/layout/VerticalCurvedList"/>
    <dgm:cxn modelId="{104CFEE1-C485-4D2A-ACDB-F9003936D706}" srcId="{34B1B9F1-DA3D-4FDA-8583-63C2194DB49A}" destId="{649912A7-2FAE-4B01-9841-77D4A1563866}" srcOrd="3" destOrd="0" parTransId="{E9D2C99C-BC96-43E2-AC73-0B83D244992E}" sibTransId="{314BD61A-0C4D-47EA-8D52-E1B43BD66C53}"/>
    <dgm:cxn modelId="{DF17C0A0-8496-4567-85B1-4C03E8552E29}" type="presOf" srcId="{A19E5457-86B2-4776-888F-63FACA5FA651}" destId="{218D26CD-90A0-4608-A718-13275AD3C865}" srcOrd="0" destOrd="0" presId="urn:microsoft.com/office/officeart/2008/layout/VerticalCurvedList"/>
    <dgm:cxn modelId="{5DC59D09-F5E3-4675-8790-4C6CA6486841}" type="presOf" srcId="{AAE6F2B4-483A-457F-A176-2EAA56318CA6}" destId="{C6B024AB-2993-44D2-8922-31E5B9C3DB3D}" srcOrd="0" destOrd="0" presId="urn:microsoft.com/office/officeart/2008/layout/VerticalCurvedList"/>
    <dgm:cxn modelId="{01E93790-5578-4C65-B3CD-07618F334E40}" srcId="{34B1B9F1-DA3D-4FDA-8583-63C2194DB49A}" destId="{9C4AB7EB-CEE1-4F24-B489-995190072957}" srcOrd="2" destOrd="0" parTransId="{883D56CB-2A68-44AD-B55F-B081B7147209}" sibTransId="{89ACDA5F-D800-4A3B-B64F-753FD8E33D85}"/>
    <dgm:cxn modelId="{D6699394-E9C5-47B8-82B4-F7F029B5C347}" type="presOf" srcId="{649912A7-2FAE-4B01-9841-77D4A1563866}" destId="{9D3C829E-39CD-4689-B69A-5B721C074763}" srcOrd="0" destOrd="0" presId="urn:microsoft.com/office/officeart/2008/layout/VerticalCurvedList"/>
    <dgm:cxn modelId="{2771DAF2-42E0-4B8A-AAAC-D3AF588D2C3A}" type="presOf" srcId="{745EE8AB-0A78-4705-B463-C72C2B3151BD}" destId="{B0ED16F7-811A-4AE7-9BA4-9EA728758C3C}" srcOrd="0" destOrd="0" presId="urn:microsoft.com/office/officeart/2008/layout/VerticalCurvedList"/>
    <dgm:cxn modelId="{CB9C9282-4622-49D3-ACCE-2643169A2420}" type="presOf" srcId="{A6AF440D-B298-47DD-91FA-9940C777FCF1}" destId="{70E6E43D-2501-4547-8D74-5DDD278D8FBD}" srcOrd="0" destOrd="0" presId="urn:microsoft.com/office/officeart/2008/layout/VerticalCurvedList"/>
    <dgm:cxn modelId="{9D875760-30A7-4364-95A4-D031B4DB60DF}" srcId="{34B1B9F1-DA3D-4FDA-8583-63C2194DB49A}" destId="{4C3EA79E-19F6-44BD-8CD8-596304752720}" srcOrd="1" destOrd="0" parTransId="{307F8FCF-77C9-41BF-8611-7AAB41CF6024}" sibTransId="{66CDCE8E-5C50-4463-997C-27B288FF2754}"/>
    <dgm:cxn modelId="{C2968E3E-C433-4FFE-9167-09518E16D645}" type="presOf" srcId="{9C4AB7EB-CEE1-4F24-B489-995190072957}" destId="{9CE30018-7F92-4DD0-9124-EB98EB3EAEFB}" srcOrd="0" destOrd="0" presId="urn:microsoft.com/office/officeart/2008/layout/VerticalCurvedList"/>
    <dgm:cxn modelId="{BD984D7E-B8D9-4A10-A8B8-8FF0D91A925F}" srcId="{34B1B9F1-DA3D-4FDA-8583-63C2194DB49A}" destId="{AAE6F2B4-483A-457F-A176-2EAA56318CA6}" srcOrd="0" destOrd="0" parTransId="{F5FACC1C-B1E1-4826-BC33-1373983A0290}" sibTransId="{A6AF440D-B298-47DD-91FA-9940C777FCF1}"/>
    <dgm:cxn modelId="{22F2B7B5-C79D-4E3D-8399-1B937396FEFE}" type="presParOf" srcId="{59E34C84-CEB8-4BD9-A0BE-0F7DAFA5544A}" destId="{F49917F5-4012-423C-8429-2E66919F0FE6}" srcOrd="0" destOrd="0" presId="urn:microsoft.com/office/officeart/2008/layout/VerticalCurvedList"/>
    <dgm:cxn modelId="{068E8994-145B-43A3-ADD7-27887D6CD13F}" type="presParOf" srcId="{F49917F5-4012-423C-8429-2E66919F0FE6}" destId="{37D82475-77DB-4722-8169-B7EFBE843DEA}" srcOrd="0" destOrd="0" presId="urn:microsoft.com/office/officeart/2008/layout/VerticalCurvedList"/>
    <dgm:cxn modelId="{0EF1C8D2-B278-4B6D-A3AF-B1F9DA175DF2}" type="presParOf" srcId="{37D82475-77DB-4722-8169-B7EFBE843DEA}" destId="{406A7647-ACB6-40F9-BCD3-206157F7EC05}" srcOrd="0" destOrd="0" presId="urn:microsoft.com/office/officeart/2008/layout/VerticalCurvedList"/>
    <dgm:cxn modelId="{47FD0D47-ADAB-4837-8D39-219D21B5407D}" type="presParOf" srcId="{37D82475-77DB-4722-8169-B7EFBE843DEA}" destId="{70E6E43D-2501-4547-8D74-5DDD278D8FBD}" srcOrd="1" destOrd="0" presId="urn:microsoft.com/office/officeart/2008/layout/VerticalCurvedList"/>
    <dgm:cxn modelId="{E5C16CC1-7EC6-45C3-96E5-E048B53E0106}" type="presParOf" srcId="{37D82475-77DB-4722-8169-B7EFBE843DEA}" destId="{84B29C2A-A5BD-4874-A4DF-DEB70DAE2694}" srcOrd="2" destOrd="0" presId="urn:microsoft.com/office/officeart/2008/layout/VerticalCurvedList"/>
    <dgm:cxn modelId="{B5029B38-C012-4CB5-A320-3338416696EB}" type="presParOf" srcId="{37D82475-77DB-4722-8169-B7EFBE843DEA}" destId="{1D17EBFE-4136-4A3A-98B4-6EE53DA41A1D}" srcOrd="3" destOrd="0" presId="urn:microsoft.com/office/officeart/2008/layout/VerticalCurvedList"/>
    <dgm:cxn modelId="{97FBE82A-1ED6-40F7-9D39-DBCEDC583599}" type="presParOf" srcId="{F49917F5-4012-423C-8429-2E66919F0FE6}" destId="{C6B024AB-2993-44D2-8922-31E5B9C3DB3D}" srcOrd="1" destOrd="0" presId="urn:microsoft.com/office/officeart/2008/layout/VerticalCurvedList"/>
    <dgm:cxn modelId="{4DC1765C-2A6E-4C50-BBD6-42460D619CB2}" type="presParOf" srcId="{F49917F5-4012-423C-8429-2E66919F0FE6}" destId="{7555A2E8-620B-4045-8C79-5214B6EC2AFF}" srcOrd="2" destOrd="0" presId="urn:microsoft.com/office/officeart/2008/layout/VerticalCurvedList"/>
    <dgm:cxn modelId="{FA9F5357-3341-44D4-928D-78DC8602EBB5}" type="presParOf" srcId="{7555A2E8-620B-4045-8C79-5214B6EC2AFF}" destId="{59B62108-F483-41EB-804F-375E921C6819}" srcOrd="0" destOrd="0" presId="urn:microsoft.com/office/officeart/2008/layout/VerticalCurvedList"/>
    <dgm:cxn modelId="{BD0B5487-178A-4477-8E1B-6C15C9BD4AD3}" type="presParOf" srcId="{F49917F5-4012-423C-8429-2E66919F0FE6}" destId="{BA9DAF75-3FF7-4E29-A2FC-010D38D82C74}" srcOrd="3" destOrd="0" presId="urn:microsoft.com/office/officeart/2008/layout/VerticalCurvedList"/>
    <dgm:cxn modelId="{C5B3EFAF-9555-4EB4-99D7-F2AE37586D06}" type="presParOf" srcId="{F49917F5-4012-423C-8429-2E66919F0FE6}" destId="{0AF21964-8678-4102-BF44-E9F879F7053D}" srcOrd="4" destOrd="0" presId="urn:microsoft.com/office/officeart/2008/layout/VerticalCurvedList"/>
    <dgm:cxn modelId="{37631B1D-9E43-456D-BBBA-65D37ABB9419}" type="presParOf" srcId="{0AF21964-8678-4102-BF44-E9F879F7053D}" destId="{C0570917-733C-48D2-8C18-BD9F156B0F63}" srcOrd="0" destOrd="0" presId="urn:microsoft.com/office/officeart/2008/layout/VerticalCurvedList"/>
    <dgm:cxn modelId="{ABB7A64D-BF8B-429D-9CC4-87BF8B2E9B69}" type="presParOf" srcId="{F49917F5-4012-423C-8429-2E66919F0FE6}" destId="{9CE30018-7F92-4DD0-9124-EB98EB3EAEFB}" srcOrd="5" destOrd="0" presId="urn:microsoft.com/office/officeart/2008/layout/VerticalCurvedList"/>
    <dgm:cxn modelId="{75BC9E3D-FE84-438C-9230-5D5B76A2BFEA}" type="presParOf" srcId="{F49917F5-4012-423C-8429-2E66919F0FE6}" destId="{5731091E-E156-4B15-80CD-8FD3EA7EF169}" srcOrd="6" destOrd="0" presId="urn:microsoft.com/office/officeart/2008/layout/VerticalCurvedList"/>
    <dgm:cxn modelId="{056FBA85-C46D-4BFA-BAE0-EB41FDDABCB9}" type="presParOf" srcId="{5731091E-E156-4B15-80CD-8FD3EA7EF169}" destId="{67B2F3E3-5493-4A46-A5F3-08EAA133BC84}" srcOrd="0" destOrd="0" presId="urn:microsoft.com/office/officeart/2008/layout/VerticalCurvedList"/>
    <dgm:cxn modelId="{3A197B49-FEF3-431A-BA55-A3AE3981298A}" type="presParOf" srcId="{F49917F5-4012-423C-8429-2E66919F0FE6}" destId="{9D3C829E-39CD-4689-B69A-5B721C074763}" srcOrd="7" destOrd="0" presId="urn:microsoft.com/office/officeart/2008/layout/VerticalCurvedList"/>
    <dgm:cxn modelId="{20F4B32C-3922-4A46-AAA5-A68DE84F586C}" type="presParOf" srcId="{F49917F5-4012-423C-8429-2E66919F0FE6}" destId="{DCF53E08-71C5-439F-AAFF-8A3BEE2E2C03}" srcOrd="8" destOrd="0" presId="urn:microsoft.com/office/officeart/2008/layout/VerticalCurvedList"/>
    <dgm:cxn modelId="{9FCCD5F1-005E-4584-9164-03B6DEC56BEE}" type="presParOf" srcId="{DCF53E08-71C5-439F-AAFF-8A3BEE2E2C03}" destId="{A849858A-D931-4712-8726-AA6785F487F2}" srcOrd="0" destOrd="0" presId="urn:microsoft.com/office/officeart/2008/layout/VerticalCurvedList"/>
    <dgm:cxn modelId="{0918E8E4-F9C8-4FEF-B444-8970CEB23AFC}" type="presParOf" srcId="{F49917F5-4012-423C-8429-2E66919F0FE6}" destId="{218D26CD-90A0-4608-A718-13275AD3C865}" srcOrd="9" destOrd="0" presId="urn:microsoft.com/office/officeart/2008/layout/VerticalCurvedList"/>
    <dgm:cxn modelId="{DC74D4BB-E96D-498F-A70B-AD243CF1D6E1}" type="presParOf" srcId="{F49917F5-4012-423C-8429-2E66919F0FE6}" destId="{6096C85E-DA46-48F8-AB62-7CF97C84B773}" srcOrd="10" destOrd="0" presId="urn:microsoft.com/office/officeart/2008/layout/VerticalCurvedList"/>
    <dgm:cxn modelId="{B8CA399C-BA78-4F29-A060-A34AAC297778}" type="presParOf" srcId="{6096C85E-DA46-48F8-AB62-7CF97C84B773}" destId="{1EDADDD3-09F6-4526-897B-4E8C99583F64}" srcOrd="0" destOrd="0" presId="urn:microsoft.com/office/officeart/2008/layout/VerticalCurvedList"/>
    <dgm:cxn modelId="{AB8F3C7C-073A-4F04-84C0-9AF5AAEAD0F0}" type="presParOf" srcId="{F49917F5-4012-423C-8429-2E66919F0FE6}" destId="{B0ED16F7-811A-4AE7-9BA4-9EA728758C3C}" srcOrd="11" destOrd="0" presId="urn:microsoft.com/office/officeart/2008/layout/VerticalCurvedList"/>
    <dgm:cxn modelId="{CA24D25D-0C62-4286-B263-19FFBD5A3C7D}" type="presParOf" srcId="{F49917F5-4012-423C-8429-2E66919F0FE6}" destId="{808B02A5-B911-4678-A464-BE7F804C3891}" srcOrd="12" destOrd="0" presId="urn:microsoft.com/office/officeart/2008/layout/VerticalCurvedList"/>
    <dgm:cxn modelId="{A168064F-678C-43C2-9F6B-362D1BDF89D3}" type="presParOf" srcId="{808B02A5-B911-4678-A464-BE7F804C3891}" destId="{9CA183D0-7BAE-4BD8-B067-EE9951B8AB8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291EC1-8F33-4CE1-AB17-08159DF4EA77}">
      <dsp:nvSpPr>
        <dsp:cNvPr id="0" name=""/>
        <dsp:cNvSpPr/>
      </dsp:nvSpPr>
      <dsp:spPr>
        <a:xfrm>
          <a:off x="-5691230" y="-871668"/>
          <a:ext cx="6779778" cy="6779778"/>
        </a:xfrm>
        <a:prstGeom prst="blockArc">
          <a:avLst>
            <a:gd name="adj1" fmla="val 18900000"/>
            <a:gd name="adj2" fmla="val 2700000"/>
            <a:gd name="adj3" fmla="val 319"/>
          </a:avLst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6035F1-35A9-46A5-BEF5-1C1E10B9277F}">
      <dsp:nvSpPr>
        <dsp:cNvPr id="0" name=""/>
        <dsp:cNvSpPr/>
      </dsp:nvSpPr>
      <dsp:spPr>
        <a:xfrm>
          <a:off x="353306" y="228956"/>
          <a:ext cx="5675457" cy="45771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3309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2060"/>
              </a:solidFill>
            </a:rPr>
            <a:t>Профиль</a:t>
          </a:r>
          <a:endParaRPr lang="ru-RU" sz="2400" kern="1200" dirty="0">
            <a:solidFill>
              <a:srgbClr val="002060"/>
            </a:solidFill>
          </a:endParaRPr>
        </a:p>
      </dsp:txBody>
      <dsp:txXfrm>
        <a:off x="353306" y="228956"/>
        <a:ext cx="5675457" cy="457711"/>
      </dsp:txXfrm>
    </dsp:sp>
    <dsp:sp modelId="{FECBC5A3-7038-4FF6-8FAD-E8457C03A6EA}">
      <dsp:nvSpPr>
        <dsp:cNvPr id="0" name=""/>
        <dsp:cNvSpPr/>
      </dsp:nvSpPr>
      <dsp:spPr>
        <a:xfrm>
          <a:off x="67236" y="171742"/>
          <a:ext cx="572139" cy="57213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74C17D-96D7-4E20-9D6B-2DD655FD0925}">
      <dsp:nvSpPr>
        <dsp:cNvPr id="0" name=""/>
        <dsp:cNvSpPr/>
      </dsp:nvSpPr>
      <dsp:spPr>
        <a:xfrm>
          <a:off x="767805" y="915927"/>
          <a:ext cx="5260957" cy="45771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3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3309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2060"/>
              </a:solidFill>
            </a:rPr>
            <a:t>Новости и события</a:t>
          </a:r>
          <a:endParaRPr lang="ru-RU" sz="2400" kern="1200" dirty="0">
            <a:solidFill>
              <a:srgbClr val="002060"/>
            </a:solidFill>
          </a:endParaRPr>
        </a:p>
      </dsp:txBody>
      <dsp:txXfrm>
        <a:off x="767805" y="915927"/>
        <a:ext cx="5260957" cy="457711"/>
      </dsp:txXfrm>
    </dsp:sp>
    <dsp:sp modelId="{468B14AE-E704-4B64-A91D-328D5D4C178D}">
      <dsp:nvSpPr>
        <dsp:cNvPr id="0" name=""/>
        <dsp:cNvSpPr/>
      </dsp:nvSpPr>
      <dsp:spPr>
        <a:xfrm>
          <a:off x="481735" y="858713"/>
          <a:ext cx="572139" cy="57213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ECCF48-76C2-4850-BABD-68537F0D5E2E}">
      <dsp:nvSpPr>
        <dsp:cNvPr id="0" name=""/>
        <dsp:cNvSpPr/>
      </dsp:nvSpPr>
      <dsp:spPr>
        <a:xfrm>
          <a:off x="994949" y="1602394"/>
          <a:ext cx="5033814" cy="45771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4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3309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2060"/>
              </a:solidFill>
            </a:rPr>
            <a:t>Расписание</a:t>
          </a:r>
          <a:endParaRPr lang="ru-RU" sz="2400" kern="1200" dirty="0">
            <a:solidFill>
              <a:srgbClr val="002060"/>
            </a:solidFill>
          </a:endParaRPr>
        </a:p>
      </dsp:txBody>
      <dsp:txXfrm>
        <a:off x="994949" y="1602394"/>
        <a:ext cx="5033814" cy="457711"/>
      </dsp:txXfrm>
    </dsp:sp>
    <dsp:sp modelId="{18C61D64-4BF0-4F6B-9BD1-55DDC7CAF0C7}">
      <dsp:nvSpPr>
        <dsp:cNvPr id="0" name=""/>
        <dsp:cNvSpPr/>
      </dsp:nvSpPr>
      <dsp:spPr>
        <a:xfrm>
          <a:off x="708879" y="1545180"/>
          <a:ext cx="572139" cy="57213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89E0AD-3A92-4636-81E6-B50659F3508C}">
      <dsp:nvSpPr>
        <dsp:cNvPr id="0" name=""/>
        <dsp:cNvSpPr/>
      </dsp:nvSpPr>
      <dsp:spPr>
        <a:xfrm>
          <a:off x="1067473" y="2289365"/>
          <a:ext cx="4961289" cy="457711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5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3309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2060"/>
              </a:solidFill>
            </a:rPr>
            <a:t>Преподаватели</a:t>
          </a:r>
          <a:endParaRPr lang="ru-RU" sz="2400" kern="1200" dirty="0">
            <a:solidFill>
              <a:srgbClr val="002060"/>
            </a:solidFill>
          </a:endParaRPr>
        </a:p>
      </dsp:txBody>
      <dsp:txXfrm>
        <a:off x="1067473" y="2289365"/>
        <a:ext cx="4961289" cy="457711"/>
      </dsp:txXfrm>
    </dsp:sp>
    <dsp:sp modelId="{C5F75A94-6154-458F-BB62-48E38543BF92}">
      <dsp:nvSpPr>
        <dsp:cNvPr id="0" name=""/>
        <dsp:cNvSpPr/>
      </dsp:nvSpPr>
      <dsp:spPr>
        <a:xfrm>
          <a:off x="781403" y="2232151"/>
          <a:ext cx="572139" cy="57213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B6BDDA-C24D-4B59-8960-A172D81A7EB8}">
      <dsp:nvSpPr>
        <dsp:cNvPr id="0" name=""/>
        <dsp:cNvSpPr/>
      </dsp:nvSpPr>
      <dsp:spPr>
        <a:xfrm>
          <a:off x="994949" y="2976335"/>
          <a:ext cx="5033814" cy="457711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6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3309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2060"/>
              </a:solidFill>
            </a:rPr>
            <a:t>Партнеры</a:t>
          </a:r>
          <a:endParaRPr lang="ru-RU" sz="2400" kern="1200" dirty="0">
            <a:solidFill>
              <a:srgbClr val="002060"/>
            </a:solidFill>
          </a:endParaRPr>
        </a:p>
      </dsp:txBody>
      <dsp:txXfrm>
        <a:off x="994949" y="2976335"/>
        <a:ext cx="5033814" cy="457711"/>
      </dsp:txXfrm>
    </dsp:sp>
    <dsp:sp modelId="{D6F16D0C-C82B-4D17-BDD1-C8FE7346E414}">
      <dsp:nvSpPr>
        <dsp:cNvPr id="0" name=""/>
        <dsp:cNvSpPr/>
      </dsp:nvSpPr>
      <dsp:spPr>
        <a:xfrm>
          <a:off x="708879" y="2919121"/>
          <a:ext cx="572139" cy="57213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501905-8510-4B4D-B96A-A527C4F231BD}">
      <dsp:nvSpPr>
        <dsp:cNvPr id="0" name=""/>
        <dsp:cNvSpPr/>
      </dsp:nvSpPr>
      <dsp:spPr>
        <a:xfrm>
          <a:off x="767805" y="3662802"/>
          <a:ext cx="5260957" cy="45771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3309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2060"/>
              </a:solidFill>
            </a:rPr>
            <a:t>Вакансии</a:t>
          </a:r>
          <a:endParaRPr lang="ru-RU" sz="2400" kern="1200" dirty="0">
            <a:solidFill>
              <a:srgbClr val="002060"/>
            </a:solidFill>
          </a:endParaRPr>
        </a:p>
      </dsp:txBody>
      <dsp:txXfrm>
        <a:off x="767805" y="3662802"/>
        <a:ext cx="5260957" cy="457711"/>
      </dsp:txXfrm>
    </dsp:sp>
    <dsp:sp modelId="{DDF9D3D9-F080-49CF-B456-AB0B53B13AE8}">
      <dsp:nvSpPr>
        <dsp:cNvPr id="0" name=""/>
        <dsp:cNvSpPr/>
      </dsp:nvSpPr>
      <dsp:spPr>
        <a:xfrm>
          <a:off x="481735" y="3605588"/>
          <a:ext cx="572139" cy="57213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F06D03-8A54-4B58-847E-E3F884AB3664}">
      <dsp:nvSpPr>
        <dsp:cNvPr id="0" name=""/>
        <dsp:cNvSpPr/>
      </dsp:nvSpPr>
      <dsp:spPr>
        <a:xfrm>
          <a:off x="353306" y="4349773"/>
          <a:ext cx="5675457" cy="45771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3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3309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2060"/>
              </a:solidFill>
            </a:rPr>
            <a:t>Справочник</a:t>
          </a:r>
          <a:endParaRPr lang="ru-RU" sz="2400" kern="1200" dirty="0">
            <a:solidFill>
              <a:srgbClr val="002060"/>
            </a:solidFill>
          </a:endParaRPr>
        </a:p>
      </dsp:txBody>
      <dsp:txXfrm>
        <a:off x="353306" y="4349773"/>
        <a:ext cx="5675457" cy="457711"/>
      </dsp:txXfrm>
    </dsp:sp>
    <dsp:sp modelId="{AA426696-2AA5-45AE-93DC-54ABAE3CF596}">
      <dsp:nvSpPr>
        <dsp:cNvPr id="0" name=""/>
        <dsp:cNvSpPr/>
      </dsp:nvSpPr>
      <dsp:spPr>
        <a:xfrm>
          <a:off x="67236" y="4292559"/>
          <a:ext cx="572139" cy="57213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714A55-9873-4EDD-9357-F282117299FF}">
      <dsp:nvSpPr>
        <dsp:cNvPr id="0" name=""/>
        <dsp:cNvSpPr/>
      </dsp:nvSpPr>
      <dsp:spPr>
        <a:xfrm>
          <a:off x="-4594335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45AE3E-242C-4DB6-BA99-BC4995E38F63}">
      <dsp:nvSpPr>
        <dsp:cNvPr id="0" name=""/>
        <dsp:cNvSpPr/>
      </dsp:nvSpPr>
      <dsp:spPr>
        <a:xfrm>
          <a:off x="460128" y="312440"/>
          <a:ext cx="5292652" cy="62520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6257" tIns="78740" rIns="78740" bIns="7874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>
              <a:solidFill>
                <a:srgbClr val="002060"/>
              </a:solidFill>
            </a:rPr>
            <a:t>Система тегов в рассылке</a:t>
          </a:r>
          <a:endParaRPr lang="ru-RU" sz="3100" kern="1200" dirty="0">
            <a:solidFill>
              <a:srgbClr val="002060"/>
            </a:solidFill>
          </a:endParaRPr>
        </a:p>
      </dsp:txBody>
      <dsp:txXfrm>
        <a:off x="460128" y="312440"/>
        <a:ext cx="5292652" cy="625205"/>
      </dsp:txXfrm>
    </dsp:sp>
    <dsp:sp modelId="{3F784DD7-AF1F-41CF-9F92-674744B64D0C}">
      <dsp:nvSpPr>
        <dsp:cNvPr id="0" name=""/>
        <dsp:cNvSpPr/>
      </dsp:nvSpPr>
      <dsp:spPr>
        <a:xfrm>
          <a:off x="69375" y="234289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330C3A-A275-4382-86AD-7446FDCF6600}">
      <dsp:nvSpPr>
        <dsp:cNvPr id="0" name=""/>
        <dsp:cNvSpPr/>
      </dsp:nvSpPr>
      <dsp:spPr>
        <a:xfrm>
          <a:off x="818573" y="1250411"/>
          <a:ext cx="4934208" cy="62520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3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6257" tIns="78740" rIns="78740" bIns="7874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>
              <a:solidFill>
                <a:srgbClr val="002060"/>
              </a:solidFill>
            </a:rPr>
            <a:t>Проект РИП</a:t>
          </a:r>
          <a:endParaRPr lang="ru-RU" sz="3100" kern="1200" dirty="0">
            <a:solidFill>
              <a:srgbClr val="002060"/>
            </a:solidFill>
          </a:endParaRPr>
        </a:p>
      </dsp:txBody>
      <dsp:txXfrm>
        <a:off x="818573" y="1250411"/>
        <a:ext cx="4934208" cy="625205"/>
      </dsp:txXfrm>
    </dsp:sp>
    <dsp:sp modelId="{0D6B11F5-7B77-407C-AA6B-D5C5C536E13E}">
      <dsp:nvSpPr>
        <dsp:cNvPr id="0" name=""/>
        <dsp:cNvSpPr/>
      </dsp:nvSpPr>
      <dsp:spPr>
        <a:xfrm>
          <a:off x="427819" y="1172260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FF2B41-F8A2-4396-B96F-AA5706180817}">
      <dsp:nvSpPr>
        <dsp:cNvPr id="0" name=""/>
        <dsp:cNvSpPr/>
      </dsp:nvSpPr>
      <dsp:spPr>
        <a:xfrm>
          <a:off x="818573" y="2188382"/>
          <a:ext cx="4934208" cy="62520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4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6257" tIns="78740" rIns="78740" bIns="7874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>
              <a:solidFill>
                <a:srgbClr val="002060"/>
              </a:solidFill>
            </a:rPr>
            <a:t>Роль в техникуме</a:t>
          </a:r>
          <a:endParaRPr lang="ru-RU" sz="3100" kern="1200" dirty="0">
            <a:solidFill>
              <a:srgbClr val="002060"/>
            </a:solidFill>
          </a:endParaRPr>
        </a:p>
      </dsp:txBody>
      <dsp:txXfrm>
        <a:off x="818573" y="2188382"/>
        <a:ext cx="4934208" cy="625205"/>
      </dsp:txXfrm>
    </dsp:sp>
    <dsp:sp modelId="{F37CC0FC-DE4B-43AE-8F84-0F581B8DB89F}">
      <dsp:nvSpPr>
        <dsp:cNvPr id="0" name=""/>
        <dsp:cNvSpPr/>
      </dsp:nvSpPr>
      <dsp:spPr>
        <a:xfrm>
          <a:off x="427819" y="2110232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112BA1-01BA-4086-8DAD-7F47AF3DED0D}">
      <dsp:nvSpPr>
        <dsp:cNvPr id="0" name=""/>
        <dsp:cNvSpPr/>
      </dsp:nvSpPr>
      <dsp:spPr>
        <a:xfrm>
          <a:off x="460128" y="3126353"/>
          <a:ext cx="5292652" cy="62520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5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6257" tIns="78740" rIns="78740" bIns="7874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>
              <a:solidFill>
                <a:srgbClr val="002060"/>
              </a:solidFill>
            </a:rPr>
            <a:t>Рейтинговая система</a:t>
          </a:r>
          <a:endParaRPr lang="ru-RU" sz="3100" kern="1200" dirty="0">
            <a:solidFill>
              <a:srgbClr val="002060"/>
            </a:solidFill>
          </a:endParaRPr>
        </a:p>
      </dsp:txBody>
      <dsp:txXfrm>
        <a:off x="460128" y="3126353"/>
        <a:ext cx="5292652" cy="625205"/>
      </dsp:txXfrm>
    </dsp:sp>
    <dsp:sp modelId="{81EF2240-87E2-41D3-A282-38C59E75902D}">
      <dsp:nvSpPr>
        <dsp:cNvPr id="0" name=""/>
        <dsp:cNvSpPr/>
      </dsp:nvSpPr>
      <dsp:spPr>
        <a:xfrm>
          <a:off x="69375" y="3048203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F4FD05-290C-48C4-B1D5-18508BA33CD1}">
      <dsp:nvSpPr>
        <dsp:cNvPr id="0" name=""/>
        <dsp:cNvSpPr/>
      </dsp:nvSpPr>
      <dsp:spPr>
        <a:xfrm>
          <a:off x="-4594335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EAD31-B004-4D1B-B457-BE679699CBAF}">
      <dsp:nvSpPr>
        <dsp:cNvPr id="0" name=""/>
        <dsp:cNvSpPr/>
      </dsp:nvSpPr>
      <dsp:spPr>
        <a:xfrm>
          <a:off x="564979" y="406400"/>
          <a:ext cx="5475833" cy="8128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516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2060"/>
              </a:solidFill>
            </a:rPr>
            <a:t>Новостная рассылка</a:t>
          </a:r>
          <a:endParaRPr lang="ru-RU" sz="2400" kern="1200" dirty="0">
            <a:solidFill>
              <a:srgbClr val="002060"/>
            </a:solidFill>
          </a:endParaRPr>
        </a:p>
      </dsp:txBody>
      <dsp:txXfrm>
        <a:off x="564979" y="406400"/>
        <a:ext cx="5475833" cy="812800"/>
      </dsp:txXfrm>
    </dsp:sp>
    <dsp:sp modelId="{C91D5523-7B83-4AAF-97D7-0302B56E37D9}">
      <dsp:nvSpPr>
        <dsp:cNvPr id="0" name=""/>
        <dsp:cNvSpPr/>
      </dsp:nvSpPr>
      <dsp:spPr>
        <a:xfrm>
          <a:off x="56979" y="304800"/>
          <a:ext cx="1016000" cy="1016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C3D7F8-7795-4F5F-9EA2-1C2180FE532F}">
      <dsp:nvSpPr>
        <dsp:cNvPr id="0" name=""/>
        <dsp:cNvSpPr/>
      </dsp:nvSpPr>
      <dsp:spPr>
        <a:xfrm>
          <a:off x="860432" y="1625599"/>
          <a:ext cx="5180380" cy="81280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3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516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rgbClr val="002060"/>
              </a:solidFill>
            </a:rPr>
            <a:t>Push - </a:t>
          </a:r>
          <a:r>
            <a:rPr lang="ru-RU" sz="2400" kern="1200" dirty="0" smtClean="0">
              <a:solidFill>
                <a:srgbClr val="002060"/>
              </a:solidFill>
            </a:rPr>
            <a:t>уведомления</a:t>
          </a:r>
          <a:endParaRPr lang="ru-RU" sz="2400" kern="1200" dirty="0">
            <a:solidFill>
              <a:srgbClr val="002060"/>
            </a:solidFill>
          </a:endParaRPr>
        </a:p>
      </dsp:txBody>
      <dsp:txXfrm>
        <a:off x="860432" y="1625599"/>
        <a:ext cx="5180380" cy="812800"/>
      </dsp:txXfrm>
    </dsp:sp>
    <dsp:sp modelId="{3FA1A6E1-2F48-40DA-85F6-56D836A68EB0}">
      <dsp:nvSpPr>
        <dsp:cNvPr id="0" name=""/>
        <dsp:cNvSpPr/>
      </dsp:nvSpPr>
      <dsp:spPr>
        <a:xfrm>
          <a:off x="352432" y="1523999"/>
          <a:ext cx="1016000" cy="1016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0E6603-00B3-44B8-8D64-79118BC8218F}">
      <dsp:nvSpPr>
        <dsp:cNvPr id="0" name=""/>
        <dsp:cNvSpPr/>
      </dsp:nvSpPr>
      <dsp:spPr>
        <a:xfrm>
          <a:off x="564979" y="2844800"/>
          <a:ext cx="5475833" cy="81280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4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516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2060"/>
              </a:solidFill>
            </a:rPr>
            <a:t>Тегированная рассылка проектам РИП</a:t>
          </a:r>
          <a:endParaRPr lang="ru-RU" sz="2400" kern="1200" dirty="0">
            <a:solidFill>
              <a:srgbClr val="002060"/>
            </a:solidFill>
          </a:endParaRPr>
        </a:p>
      </dsp:txBody>
      <dsp:txXfrm>
        <a:off x="564979" y="2844800"/>
        <a:ext cx="5475833" cy="812800"/>
      </dsp:txXfrm>
    </dsp:sp>
    <dsp:sp modelId="{8FF2840F-7DC7-461C-8111-26B9C397C819}">
      <dsp:nvSpPr>
        <dsp:cNvPr id="0" name=""/>
        <dsp:cNvSpPr/>
      </dsp:nvSpPr>
      <dsp:spPr>
        <a:xfrm>
          <a:off x="56979" y="2743200"/>
          <a:ext cx="1016000" cy="1016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DBAD5B-95E6-43D6-8E12-4033381C16DB}">
      <dsp:nvSpPr>
        <dsp:cNvPr id="0" name=""/>
        <dsp:cNvSpPr/>
      </dsp:nvSpPr>
      <dsp:spPr>
        <a:xfrm>
          <a:off x="-4594335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3A05F5-3ADD-415A-89C1-7D9DCBCCEECE}">
      <dsp:nvSpPr>
        <dsp:cNvPr id="0" name=""/>
        <dsp:cNvSpPr/>
      </dsp:nvSpPr>
      <dsp:spPr>
        <a:xfrm>
          <a:off x="564979" y="406400"/>
          <a:ext cx="5475833" cy="8128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516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2060"/>
              </a:solidFill>
            </a:rPr>
            <a:t>Обновляемое расписание</a:t>
          </a:r>
          <a:endParaRPr lang="ru-RU" sz="2400" kern="1200" dirty="0">
            <a:solidFill>
              <a:srgbClr val="002060"/>
            </a:solidFill>
          </a:endParaRPr>
        </a:p>
      </dsp:txBody>
      <dsp:txXfrm>
        <a:off x="564979" y="406400"/>
        <a:ext cx="5475833" cy="812800"/>
      </dsp:txXfrm>
    </dsp:sp>
    <dsp:sp modelId="{AE0D31E0-671F-4A9A-80C9-787AA3D15789}">
      <dsp:nvSpPr>
        <dsp:cNvPr id="0" name=""/>
        <dsp:cNvSpPr/>
      </dsp:nvSpPr>
      <dsp:spPr>
        <a:xfrm>
          <a:off x="56979" y="304800"/>
          <a:ext cx="1016000" cy="1016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56DAAF-E779-4D48-AB86-CB6CAAF8BB12}">
      <dsp:nvSpPr>
        <dsp:cNvPr id="0" name=""/>
        <dsp:cNvSpPr/>
      </dsp:nvSpPr>
      <dsp:spPr>
        <a:xfrm>
          <a:off x="860432" y="1625599"/>
          <a:ext cx="5180380" cy="81280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3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516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2060"/>
              </a:solidFill>
            </a:rPr>
            <a:t>Парсинг актуального расписания с АСУ «</a:t>
          </a:r>
          <a:r>
            <a:rPr lang="en-US" sz="2400" kern="1200" dirty="0" smtClean="0">
              <a:solidFill>
                <a:srgbClr val="002060"/>
              </a:solidFill>
            </a:rPr>
            <a:t>ProCollege</a:t>
          </a:r>
          <a:r>
            <a:rPr lang="ru-RU" sz="2400" kern="1200" dirty="0" smtClean="0">
              <a:solidFill>
                <a:srgbClr val="002060"/>
              </a:solidFill>
            </a:rPr>
            <a:t>»</a:t>
          </a:r>
          <a:endParaRPr lang="ru-RU" sz="2400" kern="1200" dirty="0">
            <a:solidFill>
              <a:srgbClr val="002060"/>
            </a:solidFill>
          </a:endParaRPr>
        </a:p>
      </dsp:txBody>
      <dsp:txXfrm>
        <a:off x="860432" y="1625599"/>
        <a:ext cx="5180380" cy="812800"/>
      </dsp:txXfrm>
    </dsp:sp>
    <dsp:sp modelId="{896CF0F2-4E13-4E36-A42E-BC89CE32229A}">
      <dsp:nvSpPr>
        <dsp:cNvPr id="0" name=""/>
        <dsp:cNvSpPr/>
      </dsp:nvSpPr>
      <dsp:spPr>
        <a:xfrm>
          <a:off x="352432" y="1523999"/>
          <a:ext cx="1016000" cy="1016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82B786-B181-4E2D-8B63-05A0454A6BE0}">
      <dsp:nvSpPr>
        <dsp:cNvPr id="0" name=""/>
        <dsp:cNvSpPr/>
      </dsp:nvSpPr>
      <dsp:spPr>
        <a:xfrm>
          <a:off x="564979" y="2844800"/>
          <a:ext cx="5475833" cy="81280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4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516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2060"/>
              </a:solidFill>
            </a:rPr>
            <a:t>Замены занятий дублируются в Новости</a:t>
          </a:r>
          <a:endParaRPr lang="ru-RU" sz="2400" kern="1200" dirty="0">
            <a:solidFill>
              <a:srgbClr val="002060"/>
            </a:solidFill>
          </a:endParaRPr>
        </a:p>
      </dsp:txBody>
      <dsp:txXfrm>
        <a:off x="564979" y="2844800"/>
        <a:ext cx="5475833" cy="812800"/>
      </dsp:txXfrm>
    </dsp:sp>
    <dsp:sp modelId="{75125D1A-4E5E-436E-B1A8-91F1F3C8495B}">
      <dsp:nvSpPr>
        <dsp:cNvPr id="0" name=""/>
        <dsp:cNvSpPr/>
      </dsp:nvSpPr>
      <dsp:spPr>
        <a:xfrm>
          <a:off x="56979" y="2743200"/>
          <a:ext cx="1016000" cy="1016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4A99F1-28CC-4CE6-91B9-28241A403180}">
      <dsp:nvSpPr>
        <dsp:cNvPr id="0" name=""/>
        <dsp:cNvSpPr/>
      </dsp:nvSpPr>
      <dsp:spPr>
        <a:xfrm>
          <a:off x="-4594335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E9C63E-9D9A-4773-B25E-64DAE8FB0757}">
      <dsp:nvSpPr>
        <dsp:cNvPr id="0" name=""/>
        <dsp:cNvSpPr/>
      </dsp:nvSpPr>
      <dsp:spPr>
        <a:xfrm>
          <a:off x="564979" y="406400"/>
          <a:ext cx="5475833" cy="8128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5160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solidFill>
                <a:srgbClr val="002060"/>
              </a:solidFill>
            </a:rPr>
            <a:t>Предоставление студентам скидок и акций от Партнеров</a:t>
          </a:r>
          <a:endParaRPr lang="ru-RU" sz="1700" kern="1200" dirty="0">
            <a:solidFill>
              <a:srgbClr val="002060"/>
            </a:solidFill>
          </a:endParaRPr>
        </a:p>
      </dsp:txBody>
      <dsp:txXfrm>
        <a:off x="564979" y="406400"/>
        <a:ext cx="5475833" cy="812800"/>
      </dsp:txXfrm>
    </dsp:sp>
    <dsp:sp modelId="{4C49E33F-06C8-4728-A626-ADD613AAC16E}">
      <dsp:nvSpPr>
        <dsp:cNvPr id="0" name=""/>
        <dsp:cNvSpPr/>
      </dsp:nvSpPr>
      <dsp:spPr>
        <a:xfrm>
          <a:off x="56979" y="304800"/>
          <a:ext cx="1016000" cy="1016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0B96D2-3289-4E43-95F7-9D4523C752D2}">
      <dsp:nvSpPr>
        <dsp:cNvPr id="0" name=""/>
        <dsp:cNvSpPr/>
      </dsp:nvSpPr>
      <dsp:spPr>
        <a:xfrm>
          <a:off x="860432" y="1625599"/>
          <a:ext cx="5180380" cy="81280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3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5160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solidFill>
                <a:srgbClr val="002060"/>
              </a:solidFill>
            </a:rPr>
            <a:t>Профориентация</a:t>
          </a:r>
          <a:endParaRPr lang="ru-RU" sz="1700" kern="1200" dirty="0">
            <a:solidFill>
              <a:srgbClr val="002060"/>
            </a:solidFill>
          </a:endParaRPr>
        </a:p>
      </dsp:txBody>
      <dsp:txXfrm>
        <a:off x="860432" y="1625599"/>
        <a:ext cx="5180380" cy="812800"/>
      </dsp:txXfrm>
    </dsp:sp>
    <dsp:sp modelId="{3D64076A-1867-4484-B7CB-C86D71C8A12A}">
      <dsp:nvSpPr>
        <dsp:cNvPr id="0" name=""/>
        <dsp:cNvSpPr/>
      </dsp:nvSpPr>
      <dsp:spPr>
        <a:xfrm>
          <a:off x="352432" y="1523999"/>
          <a:ext cx="1016000" cy="1016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F18E01-BF2D-448F-B7BA-F329AAA56AA9}">
      <dsp:nvSpPr>
        <dsp:cNvPr id="0" name=""/>
        <dsp:cNvSpPr/>
      </dsp:nvSpPr>
      <dsp:spPr>
        <a:xfrm>
          <a:off x="564979" y="2844800"/>
          <a:ext cx="5475833" cy="81280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4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5160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solidFill>
                <a:srgbClr val="002060"/>
              </a:solidFill>
            </a:rPr>
            <a:t>Возможность </a:t>
          </a:r>
          <a:r>
            <a:rPr lang="ru-RU" sz="1700" kern="1200" dirty="0" smtClean="0">
              <a:solidFill>
                <a:srgbClr val="002060"/>
              </a:solidFill>
            </a:rPr>
            <a:t>пополнения внебюджетных средств </a:t>
          </a:r>
          <a:r>
            <a:rPr lang="ru-RU" sz="1700" kern="1200" dirty="0" smtClean="0">
              <a:solidFill>
                <a:srgbClr val="002060"/>
              </a:solidFill>
            </a:rPr>
            <a:t>при размещении рекламы Партнеров на платформе</a:t>
          </a:r>
          <a:endParaRPr lang="ru-RU" sz="1700" kern="1200" dirty="0">
            <a:solidFill>
              <a:srgbClr val="002060"/>
            </a:solidFill>
          </a:endParaRPr>
        </a:p>
      </dsp:txBody>
      <dsp:txXfrm>
        <a:off x="564979" y="2844800"/>
        <a:ext cx="5475833" cy="812800"/>
      </dsp:txXfrm>
    </dsp:sp>
    <dsp:sp modelId="{DBCAF25E-804F-45E7-8C93-8C53A0CDDA81}">
      <dsp:nvSpPr>
        <dsp:cNvPr id="0" name=""/>
        <dsp:cNvSpPr/>
      </dsp:nvSpPr>
      <dsp:spPr>
        <a:xfrm>
          <a:off x="56979" y="2743200"/>
          <a:ext cx="1016000" cy="1016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A07039-BE48-459A-950A-67B693FCFCF8}">
      <dsp:nvSpPr>
        <dsp:cNvPr id="0" name=""/>
        <dsp:cNvSpPr/>
      </dsp:nvSpPr>
      <dsp:spPr>
        <a:xfrm>
          <a:off x="-4594335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A7E70E-2AD6-4B0D-A247-09E23D9D2F1D}">
      <dsp:nvSpPr>
        <dsp:cNvPr id="0" name=""/>
        <dsp:cNvSpPr/>
      </dsp:nvSpPr>
      <dsp:spPr>
        <a:xfrm>
          <a:off x="384538" y="253918"/>
          <a:ext cx="5656275" cy="50816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3354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rgbClr val="002060"/>
              </a:solidFill>
            </a:rPr>
            <a:t>Профориентация</a:t>
          </a:r>
          <a:endParaRPr lang="ru-RU" sz="1500" kern="1200" dirty="0">
            <a:solidFill>
              <a:srgbClr val="002060"/>
            </a:solidFill>
          </a:endParaRPr>
        </a:p>
      </dsp:txBody>
      <dsp:txXfrm>
        <a:off x="384538" y="253918"/>
        <a:ext cx="5656275" cy="508162"/>
      </dsp:txXfrm>
    </dsp:sp>
    <dsp:sp modelId="{F8DB5284-415E-4D78-959F-C5A508B774E0}">
      <dsp:nvSpPr>
        <dsp:cNvPr id="0" name=""/>
        <dsp:cNvSpPr/>
      </dsp:nvSpPr>
      <dsp:spPr>
        <a:xfrm>
          <a:off x="66936" y="190398"/>
          <a:ext cx="635203" cy="63520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1EF7BA-1DE0-45F7-A300-D57933F168CA}">
      <dsp:nvSpPr>
        <dsp:cNvPr id="0" name=""/>
        <dsp:cNvSpPr/>
      </dsp:nvSpPr>
      <dsp:spPr>
        <a:xfrm>
          <a:off x="748672" y="1015918"/>
          <a:ext cx="5292140" cy="50816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3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3354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rgbClr val="002060"/>
              </a:solidFill>
            </a:rPr>
            <a:t>Актуальные рабочие места</a:t>
          </a:r>
          <a:endParaRPr lang="ru-RU" sz="1500" kern="1200" dirty="0">
            <a:solidFill>
              <a:srgbClr val="002060"/>
            </a:solidFill>
          </a:endParaRPr>
        </a:p>
      </dsp:txBody>
      <dsp:txXfrm>
        <a:off x="748672" y="1015918"/>
        <a:ext cx="5292140" cy="508162"/>
      </dsp:txXfrm>
    </dsp:sp>
    <dsp:sp modelId="{71A23162-2D13-47F0-A917-7192BB2B95A8}">
      <dsp:nvSpPr>
        <dsp:cNvPr id="0" name=""/>
        <dsp:cNvSpPr/>
      </dsp:nvSpPr>
      <dsp:spPr>
        <a:xfrm>
          <a:off x="431071" y="952398"/>
          <a:ext cx="635203" cy="63520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2E4DB5-E9E8-4D6C-A902-D0D635A342BF}">
      <dsp:nvSpPr>
        <dsp:cNvPr id="0" name=""/>
        <dsp:cNvSpPr/>
      </dsp:nvSpPr>
      <dsp:spPr>
        <a:xfrm>
          <a:off x="860432" y="1777918"/>
          <a:ext cx="5180380" cy="50816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4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3354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rgbClr val="002060"/>
              </a:solidFill>
            </a:rPr>
            <a:t>Взаимодействие с Центром занятости населения города Троицка и Троицкого района</a:t>
          </a:r>
          <a:endParaRPr lang="ru-RU" sz="1500" kern="1200" dirty="0">
            <a:solidFill>
              <a:srgbClr val="002060"/>
            </a:solidFill>
          </a:endParaRPr>
        </a:p>
      </dsp:txBody>
      <dsp:txXfrm>
        <a:off x="860432" y="1777918"/>
        <a:ext cx="5180380" cy="508162"/>
      </dsp:txXfrm>
    </dsp:sp>
    <dsp:sp modelId="{3D4ABC55-5887-40C1-A978-2C20048C4AD2}">
      <dsp:nvSpPr>
        <dsp:cNvPr id="0" name=""/>
        <dsp:cNvSpPr/>
      </dsp:nvSpPr>
      <dsp:spPr>
        <a:xfrm>
          <a:off x="542831" y="1714398"/>
          <a:ext cx="635203" cy="63520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6DB2C6C-3F46-4D94-AEB3-0214416829A7}">
      <dsp:nvSpPr>
        <dsp:cNvPr id="0" name=""/>
        <dsp:cNvSpPr/>
      </dsp:nvSpPr>
      <dsp:spPr>
        <a:xfrm>
          <a:off x="748672" y="2539918"/>
          <a:ext cx="5292140" cy="50816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5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3354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rgbClr val="002060"/>
              </a:solidFill>
            </a:rPr>
            <a:t>Регулярно обновляемый список вакансий</a:t>
          </a:r>
          <a:endParaRPr lang="ru-RU" sz="1500" kern="1200" dirty="0">
            <a:solidFill>
              <a:srgbClr val="002060"/>
            </a:solidFill>
          </a:endParaRPr>
        </a:p>
      </dsp:txBody>
      <dsp:txXfrm>
        <a:off x="748672" y="2539918"/>
        <a:ext cx="5292140" cy="508162"/>
      </dsp:txXfrm>
    </dsp:sp>
    <dsp:sp modelId="{813B4BE0-B7A1-4D65-A7A2-899A449EDF04}">
      <dsp:nvSpPr>
        <dsp:cNvPr id="0" name=""/>
        <dsp:cNvSpPr/>
      </dsp:nvSpPr>
      <dsp:spPr>
        <a:xfrm>
          <a:off x="431071" y="2476398"/>
          <a:ext cx="635203" cy="63520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F9AA6F-521D-4F95-A3F4-E9D6F9792537}">
      <dsp:nvSpPr>
        <dsp:cNvPr id="0" name=""/>
        <dsp:cNvSpPr/>
      </dsp:nvSpPr>
      <dsp:spPr>
        <a:xfrm>
          <a:off x="384538" y="3301918"/>
          <a:ext cx="5656275" cy="508162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6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3354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rgbClr val="002060"/>
              </a:solidFill>
            </a:rPr>
            <a:t>Возможность прохождения производственной практики с последующим устройством на работу</a:t>
          </a:r>
          <a:endParaRPr lang="ru-RU" sz="1500" kern="1200" dirty="0">
            <a:solidFill>
              <a:srgbClr val="002060"/>
            </a:solidFill>
          </a:endParaRPr>
        </a:p>
      </dsp:txBody>
      <dsp:txXfrm>
        <a:off x="384538" y="3301918"/>
        <a:ext cx="5656275" cy="508162"/>
      </dsp:txXfrm>
    </dsp:sp>
    <dsp:sp modelId="{D9C63DAD-3483-403D-8F33-175DDBDE741F}">
      <dsp:nvSpPr>
        <dsp:cNvPr id="0" name=""/>
        <dsp:cNvSpPr/>
      </dsp:nvSpPr>
      <dsp:spPr>
        <a:xfrm>
          <a:off x="66936" y="3238398"/>
          <a:ext cx="635203" cy="63520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E6E43D-2501-4547-8D74-5DDD278D8FBD}">
      <dsp:nvSpPr>
        <dsp:cNvPr id="0" name=""/>
        <dsp:cNvSpPr/>
      </dsp:nvSpPr>
      <dsp:spPr>
        <a:xfrm>
          <a:off x="-4594335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B024AB-2993-44D2-8922-31E5B9C3DB3D}">
      <dsp:nvSpPr>
        <dsp:cNvPr id="0" name=""/>
        <dsp:cNvSpPr/>
      </dsp:nvSpPr>
      <dsp:spPr>
        <a:xfrm>
          <a:off x="328048" y="214010"/>
          <a:ext cx="5712764" cy="42785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9612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rgbClr val="002060"/>
              </a:solidFill>
            </a:rPr>
            <a:t>Контакты техникума</a:t>
          </a:r>
          <a:endParaRPr lang="ru-RU" sz="1900" kern="1200" dirty="0">
            <a:solidFill>
              <a:srgbClr val="002060"/>
            </a:solidFill>
          </a:endParaRPr>
        </a:p>
      </dsp:txBody>
      <dsp:txXfrm>
        <a:off x="328048" y="214010"/>
        <a:ext cx="5712764" cy="427857"/>
      </dsp:txXfrm>
    </dsp:sp>
    <dsp:sp modelId="{59B62108-F483-41EB-804F-375E921C6819}">
      <dsp:nvSpPr>
        <dsp:cNvPr id="0" name=""/>
        <dsp:cNvSpPr/>
      </dsp:nvSpPr>
      <dsp:spPr>
        <a:xfrm>
          <a:off x="60637" y="160528"/>
          <a:ext cx="534822" cy="534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9DAF75-3FF7-4E29-A2FC-010D38D82C74}">
      <dsp:nvSpPr>
        <dsp:cNvPr id="0" name=""/>
        <dsp:cNvSpPr/>
      </dsp:nvSpPr>
      <dsp:spPr>
        <a:xfrm>
          <a:off x="679991" y="855715"/>
          <a:ext cx="5360822" cy="42785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3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9612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rgbClr val="002060"/>
              </a:solidFill>
            </a:rPr>
            <a:t>Путеводитель по корпусам и площадкам</a:t>
          </a:r>
          <a:endParaRPr lang="ru-RU" sz="1900" kern="1200" dirty="0">
            <a:solidFill>
              <a:srgbClr val="002060"/>
            </a:solidFill>
          </a:endParaRPr>
        </a:p>
      </dsp:txBody>
      <dsp:txXfrm>
        <a:off x="679991" y="855715"/>
        <a:ext cx="5360822" cy="427857"/>
      </dsp:txXfrm>
    </dsp:sp>
    <dsp:sp modelId="{C0570917-733C-48D2-8C18-BD9F156B0F63}">
      <dsp:nvSpPr>
        <dsp:cNvPr id="0" name=""/>
        <dsp:cNvSpPr/>
      </dsp:nvSpPr>
      <dsp:spPr>
        <a:xfrm>
          <a:off x="412579" y="802233"/>
          <a:ext cx="534822" cy="534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E30018-7F92-4DD0-9124-EB98EB3EAEFB}">
      <dsp:nvSpPr>
        <dsp:cNvPr id="0" name=""/>
        <dsp:cNvSpPr/>
      </dsp:nvSpPr>
      <dsp:spPr>
        <a:xfrm>
          <a:off x="840925" y="1497421"/>
          <a:ext cx="5199888" cy="42785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4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9612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rgbClr val="002060"/>
              </a:solidFill>
            </a:rPr>
            <a:t>Прямое обращение к Директору техникума</a:t>
          </a:r>
          <a:endParaRPr lang="ru-RU" sz="1900" kern="1200" dirty="0">
            <a:solidFill>
              <a:srgbClr val="002060"/>
            </a:solidFill>
          </a:endParaRPr>
        </a:p>
      </dsp:txBody>
      <dsp:txXfrm>
        <a:off x="840925" y="1497421"/>
        <a:ext cx="5199888" cy="427857"/>
      </dsp:txXfrm>
    </dsp:sp>
    <dsp:sp modelId="{67B2F3E3-5493-4A46-A5F3-08EAA133BC84}">
      <dsp:nvSpPr>
        <dsp:cNvPr id="0" name=""/>
        <dsp:cNvSpPr/>
      </dsp:nvSpPr>
      <dsp:spPr>
        <a:xfrm>
          <a:off x="573514" y="1443939"/>
          <a:ext cx="534822" cy="534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3C829E-39CD-4689-B69A-5B721C074763}">
      <dsp:nvSpPr>
        <dsp:cNvPr id="0" name=""/>
        <dsp:cNvSpPr/>
      </dsp:nvSpPr>
      <dsp:spPr>
        <a:xfrm>
          <a:off x="840925" y="2138720"/>
          <a:ext cx="5199888" cy="42785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5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9612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>
              <a:solidFill>
                <a:srgbClr val="002060"/>
              </a:solidFill>
            </a:rPr>
            <a:t>Online-</a:t>
          </a:r>
          <a:r>
            <a:rPr lang="ru-RU" sz="1900" kern="1200" dirty="0" smtClean="0">
              <a:solidFill>
                <a:srgbClr val="002060"/>
              </a:solidFill>
            </a:rPr>
            <a:t>чат для студентов</a:t>
          </a:r>
          <a:r>
            <a:rPr lang="en-US" sz="1900" kern="1200" dirty="0" smtClean="0">
              <a:solidFill>
                <a:srgbClr val="002060"/>
              </a:solidFill>
            </a:rPr>
            <a:t> </a:t>
          </a:r>
          <a:r>
            <a:rPr lang="ru-RU" sz="1900" kern="1200" dirty="0" smtClean="0">
              <a:solidFill>
                <a:srgbClr val="002060"/>
              </a:solidFill>
            </a:rPr>
            <a:t>в </a:t>
          </a:r>
          <a:r>
            <a:rPr lang="en-US" sz="1900" kern="1200" dirty="0" smtClean="0">
              <a:solidFill>
                <a:srgbClr val="002060"/>
              </a:solidFill>
            </a:rPr>
            <a:t>Telegram</a:t>
          </a:r>
          <a:endParaRPr lang="ru-RU" sz="1900" kern="1200" dirty="0">
            <a:solidFill>
              <a:srgbClr val="002060"/>
            </a:solidFill>
          </a:endParaRPr>
        </a:p>
      </dsp:txBody>
      <dsp:txXfrm>
        <a:off x="840925" y="2138720"/>
        <a:ext cx="5199888" cy="427857"/>
      </dsp:txXfrm>
    </dsp:sp>
    <dsp:sp modelId="{A849858A-D931-4712-8726-AA6785F487F2}">
      <dsp:nvSpPr>
        <dsp:cNvPr id="0" name=""/>
        <dsp:cNvSpPr/>
      </dsp:nvSpPr>
      <dsp:spPr>
        <a:xfrm>
          <a:off x="573514" y="2085238"/>
          <a:ext cx="534822" cy="534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8D26CD-90A0-4608-A718-13275AD3C865}">
      <dsp:nvSpPr>
        <dsp:cNvPr id="0" name=""/>
        <dsp:cNvSpPr/>
      </dsp:nvSpPr>
      <dsp:spPr>
        <a:xfrm>
          <a:off x="679991" y="2780426"/>
          <a:ext cx="5360822" cy="427857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6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9612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rgbClr val="002060"/>
              </a:solidFill>
            </a:rPr>
            <a:t>Информация для Абитуриентов</a:t>
          </a:r>
          <a:endParaRPr lang="ru-RU" sz="1900" kern="1200" dirty="0">
            <a:solidFill>
              <a:srgbClr val="002060"/>
            </a:solidFill>
          </a:endParaRPr>
        </a:p>
      </dsp:txBody>
      <dsp:txXfrm>
        <a:off x="679991" y="2780426"/>
        <a:ext cx="5360822" cy="427857"/>
      </dsp:txXfrm>
    </dsp:sp>
    <dsp:sp modelId="{1EDADDD3-09F6-4526-897B-4E8C99583F64}">
      <dsp:nvSpPr>
        <dsp:cNvPr id="0" name=""/>
        <dsp:cNvSpPr/>
      </dsp:nvSpPr>
      <dsp:spPr>
        <a:xfrm>
          <a:off x="412579" y="2726944"/>
          <a:ext cx="534822" cy="534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ED16F7-811A-4AE7-9BA4-9EA728758C3C}">
      <dsp:nvSpPr>
        <dsp:cNvPr id="0" name=""/>
        <dsp:cNvSpPr/>
      </dsp:nvSpPr>
      <dsp:spPr>
        <a:xfrm>
          <a:off x="328048" y="3422131"/>
          <a:ext cx="5712764" cy="42785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9612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rgbClr val="002060"/>
              </a:solidFill>
            </a:rPr>
            <a:t>Прямые ссылки на социальные сети техникума</a:t>
          </a:r>
          <a:endParaRPr lang="ru-RU" sz="1900" kern="1200" dirty="0">
            <a:solidFill>
              <a:srgbClr val="002060"/>
            </a:solidFill>
          </a:endParaRPr>
        </a:p>
      </dsp:txBody>
      <dsp:txXfrm>
        <a:off x="328048" y="3422131"/>
        <a:ext cx="5712764" cy="427857"/>
      </dsp:txXfrm>
    </dsp:sp>
    <dsp:sp modelId="{9CA183D0-7BAE-4BD8-B067-EE9951B8AB8A}">
      <dsp:nvSpPr>
        <dsp:cNvPr id="0" name=""/>
        <dsp:cNvSpPr/>
      </dsp:nvSpPr>
      <dsp:spPr>
        <a:xfrm>
          <a:off x="60637" y="3368649"/>
          <a:ext cx="534822" cy="534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FB24C-B85C-441B-B751-C6007208AF06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A341D-B146-4A3C-B110-64FB91662F7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FB24C-B85C-441B-B751-C6007208AF06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A341D-B146-4A3C-B110-64FB91662F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FB24C-B85C-441B-B751-C6007208AF06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A341D-B146-4A3C-B110-64FB91662F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FB24C-B85C-441B-B751-C6007208AF06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A341D-B146-4A3C-B110-64FB91662F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FB24C-B85C-441B-B751-C6007208AF06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A341D-B146-4A3C-B110-64FB91662F7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FB24C-B85C-441B-B751-C6007208AF06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A341D-B146-4A3C-B110-64FB91662F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FB24C-B85C-441B-B751-C6007208AF06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A341D-B146-4A3C-B110-64FB91662F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FB24C-B85C-441B-B751-C6007208AF06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A341D-B146-4A3C-B110-64FB91662F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FB24C-B85C-441B-B751-C6007208AF06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A341D-B146-4A3C-B110-64FB91662F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FB24C-B85C-441B-B751-C6007208AF06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A341D-B146-4A3C-B110-64FB91662F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FB24C-B85C-441B-B751-C6007208AF06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D9A341D-B146-4A3C-B110-64FB91662F7D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32FB24C-B85C-441B-B751-C6007208AF06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D9A341D-B146-4A3C-B110-64FB91662F7D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6.jpeg"/><Relationship Id="rId7" Type="http://schemas.openxmlformats.org/officeDocument/2006/relationships/diagramColors" Target="../diagrams/colors6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7.jpeg"/><Relationship Id="rId7" Type="http://schemas.openxmlformats.org/officeDocument/2006/relationships/diagramColors" Target="../diagrams/colors7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5" Type="http://schemas.openxmlformats.org/officeDocument/2006/relationships/image" Target="../media/image18.pn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9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0.jpeg"/><Relationship Id="rId7" Type="http://schemas.openxmlformats.org/officeDocument/2006/relationships/diagramColors" Target="../diagrams/colors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1.jpeg"/><Relationship Id="rId7" Type="http://schemas.openxmlformats.org/officeDocument/2006/relationships/diagramColors" Target="../diagrams/colors3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2.jpeg"/><Relationship Id="rId7" Type="http://schemas.openxmlformats.org/officeDocument/2006/relationships/diagramColors" Target="../diagrams/colors4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5.jpeg"/><Relationship Id="rId7" Type="http://schemas.openxmlformats.org/officeDocument/2006/relationships/diagramColors" Target="../diagrams/colors5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83768" y="332656"/>
            <a:ext cx="637904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spcBef>
                <a:spcPct val="0"/>
              </a:spcBef>
            </a:pPr>
            <a:r>
              <a:rPr lang="ru-RU" sz="2800" b="1" cap="all" dirty="0">
                <a:ln w="500">
                  <a:solidFill>
                    <a:srgbClr val="073E87">
                      <a:shade val="20000"/>
                      <a:satMod val="120000"/>
                    </a:srgbClr>
                  </a:solidFill>
                </a:ln>
                <a:solidFill>
                  <a:schemeClr val="bg2"/>
                </a:solidFill>
                <a:ea typeface="+mj-ea"/>
                <a:cs typeface="+mj-cs"/>
              </a:rPr>
              <a:t>Мобильное приложение как средство цифровой трансформации в воспитательном процессе</a:t>
            </a:r>
            <a:br>
              <a:rPr lang="ru-RU" sz="2800" b="1" cap="all" dirty="0">
                <a:ln w="500">
                  <a:solidFill>
                    <a:srgbClr val="073E87">
                      <a:shade val="20000"/>
                      <a:satMod val="120000"/>
                    </a:srgbClr>
                  </a:solidFill>
                </a:ln>
                <a:solidFill>
                  <a:schemeClr val="bg2"/>
                </a:solidFill>
                <a:ea typeface="+mj-ea"/>
                <a:cs typeface="+mj-cs"/>
              </a:rPr>
            </a:br>
            <a:r>
              <a:rPr lang="ru-RU" sz="2800" b="1" cap="all" dirty="0">
                <a:ln w="500">
                  <a:solidFill>
                    <a:srgbClr val="073E87">
                      <a:shade val="20000"/>
                      <a:satMod val="120000"/>
                    </a:srgbClr>
                  </a:solidFill>
                </a:ln>
                <a:solidFill>
                  <a:schemeClr val="bg2"/>
                </a:solidFill>
                <a:ea typeface="+mj-ea"/>
                <a:cs typeface="+mj-cs"/>
              </a:rPr>
              <a:t>ГБПОУ «Троицкий технологический техникум»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42"/>
          <a:stretch/>
        </p:blipFill>
        <p:spPr>
          <a:xfrm>
            <a:off x="2683042" y="-27384"/>
            <a:ext cx="646095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755050" y="195508"/>
            <a:ext cx="6353454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cap="all" dirty="0">
                <a:ln w="500">
                  <a:solidFill>
                    <a:srgbClr val="073E87">
                      <a:shade val="20000"/>
                      <a:satMod val="120000"/>
                    </a:srgbClr>
                  </a:solidFill>
                </a:ln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Мобильное приложение </a:t>
            </a:r>
            <a:endParaRPr lang="ru-RU" sz="2800" b="1" cap="all" dirty="0" smtClean="0">
              <a:ln w="500">
                <a:solidFill>
                  <a:srgbClr val="073E87">
                    <a:shade val="20000"/>
                    <a:satMod val="120000"/>
                  </a:srgbClr>
                </a:solidFill>
              </a:ln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algn="ctr"/>
            <a:r>
              <a:rPr lang="ru-RU" sz="2800" b="1" cap="all" dirty="0" smtClean="0">
                <a:ln w="500">
                  <a:solidFill>
                    <a:srgbClr val="073E87">
                      <a:shade val="20000"/>
                      <a:satMod val="120000"/>
                    </a:srgbClr>
                  </a:solidFill>
                </a:ln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как </a:t>
            </a:r>
            <a:r>
              <a:rPr lang="ru-RU" sz="2800" b="1" cap="all" dirty="0">
                <a:ln w="500">
                  <a:solidFill>
                    <a:srgbClr val="073E87">
                      <a:shade val="20000"/>
                      <a:satMod val="120000"/>
                    </a:srgbClr>
                  </a:solidFill>
                </a:ln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средство цифровой трансформации в воспитательном процессе</a:t>
            </a:r>
            <a:br>
              <a:rPr lang="ru-RU" sz="2800" b="1" cap="all" dirty="0">
                <a:ln w="500">
                  <a:solidFill>
                    <a:srgbClr val="073E87">
                      <a:shade val="20000"/>
                      <a:satMod val="120000"/>
                    </a:srgbClr>
                  </a:solidFill>
                </a:ln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42" name="Picture 2" descr="C:\Users\Семья\Desktop\Мобильное приложение\Логотип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6883"/>
            <a:ext cx="2683042" cy="954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Семья\Desktop\Мобильное приложение\РИП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2683043" cy="926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646" y="1916832"/>
            <a:ext cx="1343750" cy="155126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56"/>
          <a:stretch/>
        </p:blipFill>
        <p:spPr>
          <a:xfrm>
            <a:off x="712717" y="4365104"/>
            <a:ext cx="1266995" cy="158702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89393" y="3429000"/>
            <a:ext cx="230425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 о г е л ь </a:t>
            </a:r>
          </a:p>
          <a:p>
            <a:pPr algn="ctr"/>
            <a:r>
              <a:rPr lang="ru-RU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 л е г </a:t>
            </a:r>
          </a:p>
          <a:p>
            <a:pPr algn="ctr"/>
            <a:r>
              <a:rPr lang="ru-RU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 и к т о р о в и ч</a:t>
            </a:r>
            <a:endParaRPr lang="ru-RU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08412" y="5949280"/>
            <a:ext cx="186621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 у з н е ц о в а</a:t>
            </a:r>
          </a:p>
          <a:p>
            <a:pPr algn="ctr"/>
            <a:r>
              <a:rPr lang="ru-RU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 а л и н а</a:t>
            </a:r>
          </a:p>
          <a:p>
            <a:pPr algn="ctr"/>
            <a:r>
              <a:rPr lang="ru-RU" sz="1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 е о н и д о в н а</a:t>
            </a:r>
            <a:endParaRPr lang="ru-RU" sz="1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4212979"/>
            <a:ext cx="2485335" cy="19209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2918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36512" y="0"/>
            <a:ext cx="9144000" cy="1052736"/>
          </a:xfrm>
          <a:prstGeom prst="rect">
            <a:avLst/>
          </a:prstGeom>
          <a:solidFill>
            <a:srgbClr val="070C4F"/>
          </a:solidFill>
          <a:ln>
            <a:solidFill>
              <a:srgbClr val="070C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54"/>
            <a:ext cx="3424428" cy="1052282"/>
          </a:xfrm>
          <a:prstGeom prst="rect">
            <a:avLst/>
          </a:prstGeom>
        </p:spPr>
      </p:pic>
      <p:pic>
        <p:nvPicPr>
          <p:cNvPr id="11266" name="Picture 2" descr="C:\Users\Семья\Desktop\Мобильное приложение\Y3zziX40tt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776"/>
            <a:ext cx="2257852" cy="48965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281390251"/>
              </p:ext>
            </p:extLst>
          </p:nvPr>
        </p:nvGraphicFramePr>
        <p:xfrm>
          <a:off x="2869412" y="170080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466525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36512" y="0"/>
            <a:ext cx="9144000" cy="1052736"/>
          </a:xfrm>
          <a:prstGeom prst="rect">
            <a:avLst/>
          </a:prstGeom>
          <a:solidFill>
            <a:srgbClr val="070C4F"/>
          </a:solidFill>
          <a:ln>
            <a:solidFill>
              <a:srgbClr val="070C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54"/>
            <a:ext cx="3424428" cy="1052282"/>
          </a:xfrm>
          <a:prstGeom prst="rect">
            <a:avLst/>
          </a:prstGeom>
        </p:spPr>
      </p:pic>
      <p:pic>
        <p:nvPicPr>
          <p:cNvPr id="9218" name="Picture 2" descr="C:\Users\Семья\Desktop\Мобильное приложение\mjuyNjM-LF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84784"/>
            <a:ext cx="2117545" cy="45922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41664299"/>
              </p:ext>
            </p:extLst>
          </p:nvPr>
        </p:nvGraphicFramePr>
        <p:xfrm>
          <a:off x="2915816" y="1748917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583187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988840"/>
            <a:ext cx="2298273" cy="116888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826" y="2088642"/>
            <a:ext cx="2197999" cy="119172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36512" y="0"/>
            <a:ext cx="9144000" cy="1052736"/>
          </a:xfrm>
          <a:prstGeom prst="rect">
            <a:avLst/>
          </a:prstGeom>
          <a:solidFill>
            <a:srgbClr val="070C4F"/>
          </a:solidFill>
          <a:ln>
            <a:solidFill>
              <a:srgbClr val="070C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54"/>
            <a:ext cx="3424428" cy="1052282"/>
          </a:xfrm>
          <a:prstGeom prst="rect">
            <a:avLst/>
          </a:prstGeo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232"/>
          <a:stretch/>
        </p:blipFill>
        <p:spPr>
          <a:xfrm>
            <a:off x="2411760" y="1380024"/>
            <a:ext cx="4536504" cy="10408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713840"/>
            <a:ext cx="2260889" cy="165953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851" y="2820788"/>
            <a:ext cx="2543274" cy="164847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157728"/>
            <a:ext cx="3159612" cy="151382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1100" y="5229200"/>
            <a:ext cx="2217915" cy="94434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495" y="3278554"/>
            <a:ext cx="1895330" cy="1455019"/>
          </a:xfrm>
          <a:prstGeom prst="rect">
            <a:avLst/>
          </a:prstGeom>
        </p:spPr>
      </p:pic>
      <p:pic>
        <p:nvPicPr>
          <p:cNvPr id="1028" name="Picture 4" descr="C:\Users\Семья\Desktop\Мобильное приложение\РИП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454"/>
            <a:ext cx="5058147" cy="1052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7551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36512" y="0"/>
            <a:ext cx="9144000" cy="1052736"/>
          </a:xfrm>
          <a:prstGeom prst="rect">
            <a:avLst/>
          </a:prstGeom>
          <a:solidFill>
            <a:srgbClr val="070C4F"/>
          </a:solidFill>
          <a:ln>
            <a:solidFill>
              <a:srgbClr val="070C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54"/>
            <a:ext cx="3424428" cy="1052282"/>
          </a:xfrm>
          <a:prstGeom prst="rect">
            <a:avLst/>
          </a:prstGeom>
        </p:spPr>
      </p:pic>
      <p:pic>
        <p:nvPicPr>
          <p:cNvPr id="2" name="ТТТ (1)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19517" y="1340768"/>
            <a:ext cx="8704966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397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36512" y="0"/>
            <a:ext cx="9144000" cy="1052736"/>
          </a:xfrm>
          <a:prstGeom prst="rect">
            <a:avLst/>
          </a:prstGeom>
          <a:solidFill>
            <a:srgbClr val="070C4F"/>
          </a:solidFill>
          <a:ln>
            <a:solidFill>
              <a:srgbClr val="070C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54"/>
            <a:ext cx="3424428" cy="1052282"/>
          </a:xfrm>
          <a:prstGeom prst="rect">
            <a:avLst/>
          </a:prstGeom>
        </p:spPr>
      </p:pic>
      <p:pic>
        <p:nvPicPr>
          <p:cNvPr id="4098" name="Picture 2" descr="C:\Users\Семья\Desktop\Мобильное приложение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2322359" cy="50364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169285895"/>
              </p:ext>
            </p:extLst>
          </p:nvPr>
        </p:nvGraphicFramePr>
        <p:xfrm>
          <a:off x="2843808" y="1340768"/>
          <a:ext cx="6096000" cy="50364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83737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36512" y="0"/>
            <a:ext cx="9144000" cy="1052736"/>
          </a:xfrm>
          <a:prstGeom prst="rect">
            <a:avLst/>
          </a:prstGeom>
          <a:solidFill>
            <a:srgbClr val="070C4F"/>
          </a:solidFill>
          <a:ln>
            <a:solidFill>
              <a:srgbClr val="070C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54"/>
            <a:ext cx="3424428" cy="1052282"/>
          </a:xfrm>
          <a:prstGeom prst="rect">
            <a:avLst/>
          </a:prstGeom>
        </p:spPr>
      </p:pic>
      <p:pic>
        <p:nvPicPr>
          <p:cNvPr id="3074" name="Picture 2" descr="C:\Users\Семья\Desktop\Мобильное приложение\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96752"/>
            <a:ext cx="2388356" cy="51795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033945881"/>
              </p:ext>
            </p:extLst>
          </p:nvPr>
        </p:nvGraphicFramePr>
        <p:xfrm>
          <a:off x="3084512" y="1772816"/>
          <a:ext cx="580796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497306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36512" y="0"/>
            <a:ext cx="9144000" cy="1052736"/>
          </a:xfrm>
          <a:prstGeom prst="rect">
            <a:avLst/>
          </a:prstGeom>
          <a:solidFill>
            <a:srgbClr val="070C4F"/>
          </a:solidFill>
          <a:ln>
            <a:solidFill>
              <a:srgbClr val="070C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54"/>
            <a:ext cx="3424428" cy="1052282"/>
          </a:xfrm>
          <a:prstGeom prst="rect">
            <a:avLst/>
          </a:prstGeom>
        </p:spPr>
      </p:pic>
      <p:pic>
        <p:nvPicPr>
          <p:cNvPr id="5122" name="Picture 2" descr="C:\Users\Семья\Desktop\Мобильное приложение\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268760"/>
            <a:ext cx="2291054" cy="4968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732024637"/>
              </p:ext>
            </p:extLst>
          </p:nvPr>
        </p:nvGraphicFramePr>
        <p:xfrm>
          <a:off x="3000908" y="1721036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50798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36512" y="0"/>
            <a:ext cx="9144000" cy="1052736"/>
          </a:xfrm>
          <a:prstGeom prst="rect">
            <a:avLst/>
          </a:prstGeom>
          <a:solidFill>
            <a:srgbClr val="070C4F"/>
          </a:solidFill>
          <a:ln>
            <a:solidFill>
              <a:srgbClr val="070C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54"/>
            <a:ext cx="3424428" cy="1052282"/>
          </a:xfrm>
          <a:prstGeom prst="rect">
            <a:avLst/>
          </a:prstGeom>
        </p:spPr>
      </p:pic>
      <p:pic>
        <p:nvPicPr>
          <p:cNvPr id="6146" name="Picture 2" descr="C:\Users\Семья\Desktop\Мобильное приложение\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677" y="1412776"/>
            <a:ext cx="2194726" cy="47596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172160753"/>
              </p:ext>
            </p:extLst>
          </p:nvPr>
        </p:nvGraphicFramePr>
        <p:xfrm>
          <a:off x="2771800" y="181327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737564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36512" y="0"/>
            <a:ext cx="9144000" cy="1052736"/>
          </a:xfrm>
          <a:prstGeom prst="rect">
            <a:avLst/>
          </a:prstGeom>
          <a:solidFill>
            <a:srgbClr val="070C4F"/>
          </a:solidFill>
          <a:ln>
            <a:solidFill>
              <a:srgbClr val="070C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54"/>
            <a:ext cx="3424428" cy="1052282"/>
          </a:xfrm>
          <a:prstGeom prst="rect">
            <a:avLst/>
          </a:prstGeom>
        </p:spPr>
      </p:pic>
      <p:pic>
        <p:nvPicPr>
          <p:cNvPr id="7170" name="Picture 2" descr="C:\Users\Семья\Desktop\Мобильное приложение\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556792"/>
            <a:ext cx="2006072" cy="43505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Семья\Desktop\Мобильное приложение\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0871" y="1556792"/>
            <a:ext cx="2006072" cy="43505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трелка влево 1"/>
          <p:cNvSpPr/>
          <p:nvPr/>
        </p:nvSpPr>
        <p:spPr>
          <a:xfrm rot="10800000">
            <a:off x="3923420" y="3320988"/>
            <a:ext cx="1224136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197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36512" y="0"/>
            <a:ext cx="9144000" cy="1052736"/>
          </a:xfrm>
          <a:prstGeom prst="rect">
            <a:avLst/>
          </a:prstGeom>
          <a:solidFill>
            <a:srgbClr val="070C4F"/>
          </a:solidFill>
          <a:ln>
            <a:solidFill>
              <a:srgbClr val="070C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54"/>
            <a:ext cx="3424428" cy="1052282"/>
          </a:xfrm>
          <a:prstGeom prst="rect">
            <a:avLst/>
          </a:prstGeom>
        </p:spPr>
      </p:pic>
      <p:pic>
        <p:nvPicPr>
          <p:cNvPr id="8194" name="Picture 2" descr="C:\Users\Семья\Desktop\Мобильное приложение\hyGB09Zc_9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776"/>
            <a:ext cx="2194932" cy="47600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743532519"/>
              </p:ext>
            </p:extLst>
          </p:nvPr>
        </p:nvGraphicFramePr>
        <p:xfrm>
          <a:off x="2915816" y="1760823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810699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256</TotalTime>
  <Words>179</Words>
  <Application>Microsoft Office PowerPoint</Application>
  <PresentationFormat>Экран (4:3)</PresentationFormat>
  <Paragraphs>40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StartSoft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Мобильное приложение как</dc:title>
  <dc:creator>Семья</dc:creator>
  <cp:lastModifiedBy>Пользователь</cp:lastModifiedBy>
  <cp:revision>14</cp:revision>
  <dcterms:created xsi:type="dcterms:W3CDTF">2022-01-26T18:26:32Z</dcterms:created>
  <dcterms:modified xsi:type="dcterms:W3CDTF">2022-01-27T06:10:21Z</dcterms:modified>
</cp:coreProperties>
</file>