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34FFA-27DA-D241-9890-C7285C387B8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0B68B3-3EFC-9E46-9C57-29CC38AB90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58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 /><Relationship Id="rId1" Type="http://schemas.openxmlformats.org/officeDocument/2006/relationships/notesMaster" Target="../notesMasters/notesMaster1.xml" 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 /><Relationship Id="rId1" Type="http://schemas.openxmlformats.org/officeDocument/2006/relationships/notesMaster" Target="../notesMasters/notesMaster1.xml" 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992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83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78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073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20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0B68B3-3EFC-9E46-9C57-29CC38AB90D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2366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D0B75-420A-7A40-8981-3BDA79063E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>
                <a:solidFill>
                  <a:srgbClr val="666666"/>
                </a:solidFill>
                <a:latin typeface="arial" panose="020B0604020202020204" pitchFamily="34" charset="0"/>
              </a:rPr>
              <a:t>Основные ошибки при наложении  кровоостанавливающего </a:t>
            </a:r>
            <a:br>
              <a:rPr lang="ru-RU" sz="4000">
                <a:solidFill>
                  <a:srgbClr val="666666"/>
                </a:solidFill>
                <a:latin typeface="arial" panose="020B0604020202020204" pitchFamily="34" charset="0"/>
              </a:rPr>
            </a:br>
            <a:r>
              <a:rPr lang="ru-RU" sz="4000">
                <a:solidFill>
                  <a:srgbClr val="666666"/>
                </a:solidFill>
                <a:latin typeface="arial" panose="020B0604020202020204" pitchFamily="34" charset="0"/>
              </a:rPr>
              <a:t>жгута</a:t>
            </a:r>
            <a:endParaRPr lang="ru-RU" sz="400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C7EDDC3-201F-174C-823D-545AB69B14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50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56CBF4-4884-AF4B-AE77-C168F3AF1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1. Вид кровотечения.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72788D6-510B-CC43-96E0-30680F37B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Жгут следует накладывать только при артериальном кровотечении при ранении плеча или бедра</a:t>
            </a:r>
          </a:p>
        </p:txBody>
      </p:sp>
    </p:spTree>
    <p:extLst>
      <p:ext uri="{BB962C8B-B14F-4D97-AF65-F5344CB8AC3E}">
        <p14:creationId xmlns:p14="http://schemas.microsoft.com/office/powerpoint/2010/main" val="3431793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8D6E65-C521-204C-9277-0578446EA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2. Особенности наложения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7B8487-44F4-F746-82D7-AE6BD618E0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Нельзя накладывать жгут на голое тело, только поверх одежды или тканевой повязки. </a:t>
            </a:r>
          </a:p>
        </p:txBody>
      </p:sp>
    </p:spTree>
    <p:extLst>
      <p:ext uri="{BB962C8B-B14F-4D97-AF65-F5344CB8AC3E}">
        <p14:creationId xmlns:p14="http://schemas.microsoft.com/office/powerpoint/2010/main" val="86839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3AFD2E-EFB1-DB4C-BC90-F281230FE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3. Общий вид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9C319A-A7E4-C24B-BFEB-4F3C88E62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Жгут не должен быть закрыт повязкой или одеждой, т. е. должен быть быть на виду. </a:t>
            </a:r>
          </a:p>
        </p:txBody>
      </p:sp>
    </p:spTree>
    <p:extLst>
      <p:ext uri="{BB962C8B-B14F-4D97-AF65-F5344CB8AC3E}">
        <p14:creationId xmlns:p14="http://schemas.microsoft.com/office/powerpoint/2010/main" val="25626657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FE8049-8D32-AE40-8A21-FB691D8F5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4. Время наложения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2A1F47-61A7-3042-95C2-C924115EA9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/>
              <a:t>Точное время наложения следует указать в записке, записку поместить под жгут. Надпись желательно продублировать на открытом и визуально доступном участке тела – лоб, щека. </a:t>
            </a:r>
          </a:p>
        </p:txBody>
      </p:sp>
    </p:spTree>
    <p:extLst>
      <p:ext uri="{BB962C8B-B14F-4D97-AF65-F5344CB8AC3E}">
        <p14:creationId xmlns:p14="http://schemas.microsoft.com/office/powerpoint/2010/main" val="4060601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18808C-FB69-1742-86F2-7FBB49EFBD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5. Максимальное время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BBD7BC-C33F-5F42-BB30-064B6AB496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/>
              <a:t>Максимальное время нахождения жгута на конечности не должно превышать:</a:t>
            </a:r>
          </a:p>
          <a:p>
            <a:pPr marL="0" indent="0">
              <a:buNone/>
            </a:pPr>
            <a:r>
              <a:rPr lang="ru-RU" sz="3600"/>
              <a:t>60 минут – в тёплое время</a:t>
            </a:r>
          </a:p>
          <a:p>
            <a:pPr marL="0" indent="0">
              <a:buNone/>
            </a:pPr>
            <a:r>
              <a:rPr lang="ru-RU" sz="3600"/>
              <a:t>30 минут – в холодное. </a:t>
            </a:r>
          </a:p>
        </p:txBody>
      </p:sp>
    </p:spTree>
    <p:extLst>
      <p:ext uri="{BB962C8B-B14F-4D97-AF65-F5344CB8AC3E}">
        <p14:creationId xmlns:p14="http://schemas.microsoft.com/office/powerpoint/2010/main" val="1983745161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6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Галерея</vt:lpstr>
      <vt:lpstr>Основные ошибки при наложении  кровоостанавливающего  жгута</vt:lpstr>
      <vt:lpstr>1. Вид кровотечения. </vt:lpstr>
      <vt:lpstr>2. Особенности наложения</vt:lpstr>
      <vt:lpstr>3. Общий вид</vt:lpstr>
      <vt:lpstr>4. Время наложения</vt:lpstr>
      <vt:lpstr>5. Максимальное время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ошибки при наложении  кровоостанавливающего  жгута</dc:title>
  <dc:creator>Неизвестный пользователь</dc:creator>
  <cp:lastModifiedBy>Неизвестный пользователь</cp:lastModifiedBy>
  <cp:revision>1</cp:revision>
  <dcterms:created xsi:type="dcterms:W3CDTF">2023-02-06T08:42:27Z</dcterms:created>
  <dcterms:modified xsi:type="dcterms:W3CDTF">2023-02-06T09:09:49Z</dcterms:modified>
</cp:coreProperties>
</file>