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869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857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648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180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1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03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819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188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3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445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92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06C3A5-B06C-4B3E-B56C-80D0828F245A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CF1D20-1769-4FFD-86D6-6F4FC1CEFD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852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theslide.ru/img/thumbs/b7c840577f7cd1a1347719913be02a48-800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4998"/>
            <a:ext cx="8280920" cy="6210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49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otkritkis.com/wp-content/uploads/2022/02/blokadnuy-hleb-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9" y="33148"/>
            <a:ext cx="8944293" cy="6708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1556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prezentacii.org/upload/cloud/19/06/151582/images/screen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prezentacii.org/upload/cloud/19/06/151582/images/screen6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prezentacii.org/upload/cloud/19/06/151582/images/screen6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160338"/>
            <a:ext cx="8683625" cy="6512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2659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fhd.multiurok.ru/f/1/4/f14de19e0a06c10f77e5be26ab4fed91bd0beb0b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9" y="127350"/>
            <a:ext cx="8964488" cy="672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8872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</cp:revision>
  <dcterms:created xsi:type="dcterms:W3CDTF">2023-01-25T09:12:11Z</dcterms:created>
  <dcterms:modified xsi:type="dcterms:W3CDTF">2023-02-06T09:21:02Z</dcterms:modified>
</cp:coreProperties>
</file>