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0" r:id="rId2"/>
    <p:sldId id="274" r:id="rId3"/>
    <p:sldId id="268" r:id="rId4"/>
    <p:sldId id="269" r:id="rId5"/>
    <p:sldId id="260" r:id="rId6"/>
    <p:sldId id="277" r:id="rId7"/>
    <p:sldId id="282" r:id="rId8"/>
    <p:sldId id="283" r:id="rId9"/>
    <p:sldId id="281" r:id="rId10"/>
    <p:sldId id="284" r:id="rId11"/>
    <p:sldId id="285" r:id="rId12"/>
    <p:sldId id="278" r:id="rId13"/>
    <p:sldId id="28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</p:showPr>
  <p:clrMru>
    <a:srgbClr val="FFFA3F"/>
    <a:srgbClr val="D67F00"/>
    <a:srgbClr val="FF9900"/>
    <a:srgbClr val="0000FF"/>
    <a:srgbClr val="008000"/>
    <a:srgbClr val="00BC00"/>
    <a:srgbClr val="CC3300"/>
    <a:srgbClr val="FFFDB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277" y="-38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81133BA-0DCD-4724-9069-0F242ED45E2D}" type="datetimeFigureOut">
              <a:rPr lang="ru-RU"/>
              <a:pPr>
                <a:defRPr/>
              </a:pPr>
              <a:t>06.02.2023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9F9030-07B7-4CDE-95E6-103D2CD0E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778C4FED-0435-4D16-9A3E-2D8747A0B4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26234B-810D-44D2-A2BD-6BD739AC57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645178-7851-442E-B2DB-74D7A4764B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EC7497-2441-4DAD-B5C9-2C4953C7E8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6E931000-8CE8-4EA7-8C11-4808397586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EF01B7-0F95-4139-AFB9-9216DD1EBE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49B17-EE12-40B8-B71D-0E17A0EDB3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6C287-9FA7-4A79-B4BA-B2B88A81EF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8665D-D6C3-41AB-A7F8-D89EDD52E0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890A24-7F71-43C9-BD6F-52E120FA41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27CD69-C0A9-4012-BE95-0CF27EE5F9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A3F"/>
            </a:gs>
            <a:gs pos="50000">
              <a:srgbClr val="33CCFF"/>
            </a:gs>
            <a:gs pos="100000">
              <a:srgbClr val="FFFA3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FC74465-8588-491A-A67D-98BAA0DC50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bvi.rusf.ru/fanta/foto/chyornyi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zon.ru/context/detail/id/3042362/?partner=classes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381000" y="990600"/>
            <a:ext cx="8763000" cy="1752600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Урок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литературного чтения</a:t>
            </a:r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1447800" y="2743200"/>
            <a:ext cx="6934200" cy="1295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C00000"/>
                </a:solidFill>
              </a:rPr>
              <a:t>3 класс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4267200"/>
            <a:ext cx="81398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Саша Чёрный « Воробей»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4000" y="5105400"/>
            <a:ext cx="6629400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/>
              <a:t>Подружись со мной, пичужка,</a:t>
            </a:r>
            <a:br>
              <a:rPr lang="ru-RU" sz="2400" b="1" dirty="0" smtClean="0"/>
            </a:br>
            <a:r>
              <a:rPr lang="ru-RU" sz="2400" b="1" dirty="0" smtClean="0"/>
              <a:t>Будем вместе в доме жить,</a:t>
            </a:r>
            <a:br>
              <a:rPr lang="ru-RU" sz="2400" b="1" dirty="0" smtClean="0"/>
            </a:br>
            <a:r>
              <a:rPr lang="ru-RU" sz="2400" b="1" dirty="0" smtClean="0"/>
              <a:t>Сядем рядышком под вьюшкой,</a:t>
            </a:r>
            <a:br>
              <a:rPr lang="ru-RU" sz="2400" b="1" dirty="0" smtClean="0"/>
            </a:br>
            <a:r>
              <a:rPr lang="ru-RU" sz="2400" b="1" dirty="0" smtClean="0"/>
              <a:t>Будем азбуку учить…</a:t>
            </a:r>
            <a:endParaRPr lang="ru-RU" sz="2400" b="1" dirty="0"/>
          </a:p>
        </p:txBody>
      </p:sp>
      <p:pic>
        <p:nvPicPr>
          <p:cNvPr id="40966" name="Picture 6" descr="Воробей клипарт (67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676400"/>
            <a:ext cx="3048000" cy="2143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0" y="609600"/>
            <a:ext cx="6172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Ближе, ну еще немножко…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Фурх! Удрал… Какой нахал!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Съел все зерна, съел все крошки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И спасибо не сказал.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4284" name="Picture 12" descr="Найповільніші птахи – Роди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743200"/>
            <a:ext cx="5257800" cy="3510355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152400" y="381000"/>
            <a:ext cx="8229600" cy="493712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Каким вы представляете себе воробья?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Как поэт относится к воробью?</a:t>
            </a:r>
          </a:p>
        </p:txBody>
      </p:sp>
      <p:pic>
        <p:nvPicPr>
          <p:cNvPr id="10246" name="Picture 6" descr="Воробьи | Фотосайт СуперСнимки.Р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828800"/>
            <a:ext cx="3581400" cy="296822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  <p:pic>
        <p:nvPicPr>
          <p:cNvPr id="10248" name="Picture 8" descr="Стихотворение «Воробей зимой», поэт Чуйко Людмил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581400"/>
            <a:ext cx="4000500" cy="2667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47800" y="1447800"/>
            <a:ext cx="52027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рефлексия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6626" name="AutoShape 2" descr="Прием рефлексии в конце урока «Лестница успеха». Как его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1670478669_kartinkof-club-p-kartinki-refleksiya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6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731837"/>
            <a:ext cx="5791200" cy="6126163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С. Черный очень любил детей. К. Чуковский вспоминал: «В одно из воскресений на Крестовском в летний горячий день я услыхал десятки голосов, звонко кричавших: «Саша, Саша, скорее сюда!» - и увидел, что он... охотно откликается на эти призывы. Он сидел полуголый в лодке, взятой, очевидно, напрокат, и его черные глаза маслянисто поблескивали. Лодка была полна малышей, лет семи или немного постарше, которых он только что прокатил до моста и обратно, и теперь его ждали другие, столпившиеся неподалеку на сваях: «Саша, сюда, сюда!» Он бережно высадил одних пассажиров и, наполнив свою лодку другими, тотчас же пустился в новый рейс.</a:t>
            </a:r>
          </a:p>
          <a:p>
            <a:pPr>
              <a:defRPr/>
            </a:pPr>
            <a:endParaRPr lang="ru-RU" sz="2400" dirty="0"/>
          </a:p>
        </p:txBody>
      </p:sp>
      <p:pic>
        <p:nvPicPr>
          <p:cNvPr id="4099" name="Picture 5" descr="Картинка 18 из 64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990600"/>
            <a:ext cx="2698265" cy="327660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381000"/>
            <a:ext cx="5334000" cy="6248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У поэта был еще один </a:t>
            </a:r>
            <a:r>
              <a:rPr lang="ru-RU" sz="2800" b="1" dirty="0" smtClean="0">
                <a:solidFill>
                  <a:srgbClr val="002060"/>
                </a:solidFill>
              </a:rPr>
              <a:t>«остров спасения» -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остров-зоопарк</a:t>
            </a:r>
            <a:r>
              <a:rPr lang="ru-RU" sz="2800" dirty="0" smtClean="0">
                <a:solidFill>
                  <a:srgbClr val="002060"/>
                </a:solidFill>
              </a:rPr>
              <a:t>. Он очень любил животных. Все его книги, написанные для детей, населены мяукающим, тявкающим, крякающим, поющим, жужжащим народцем - его приятелями и любимцами. Во многих стихах главные роли играют: кот, пес, белка</a:t>
            </a: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2" name="AutoShape 2" descr="Саша Черный. Стихи для детей — Саша Чёр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_Sasha_Chernyj__Sasha_Chernyj._Stihi_dlya_detej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1295400"/>
            <a:ext cx="2940698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381000"/>
            <a:ext cx="4724400" cy="6324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2060"/>
                </a:solidFill>
              </a:rPr>
              <a:t>Саша Черный знает, о чем думает одинокая собака в пустом доме, когда все уехали. Он верит, что собака так умна, что может утащить огрызок карандаша и научиться писать. Однажды такая "собака-поэт, умнее которой в мире нет", напишет </a:t>
            </a:r>
            <a:r>
              <a:rPr lang="ru-RU" b="1" dirty="0" smtClean="0">
                <a:solidFill>
                  <a:srgbClr val="002060"/>
                </a:solidFill>
              </a:rPr>
              <a:t>"Дневник Фокса Микки".</a:t>
            </a:r>
          </a:p>
        </p:txBody>
      </p:sp>
      <p:pic>
        <p:nvPicPr>
          <p:cNvPr id="6147" name="Picture 5" descr="pic54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57200"/>
            <a:ext cx="342900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8" descr="Купить книгу Саша Черный Дневник фокса Микки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657600"/>
            <a:ext cx="165172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AutoShape 2" descr="Саша Черный. Стихи для детей — Саша Чёр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0" name="AutoShape 4" descr="Саша Черный. Стихи для детей — Саша Чёр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5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4343400"/>
            <a:ext cx="8229600" cy="2362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Умер во Франции, похоронен в Провансе. </a:t>
            </a:r>
          </a:p>
          <a:p>
            <a:pPr eaLnBrk="1" hangingPunct="1">
              <a:buFontTx/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	 На могильной плите, согласно завещанию, высечено из Пушкина: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«Жил на свете рыцарь бедный…»</a:t>
            </a:r>
          </a:p>
        </p:txBody>
      </p:sp>
      <p:pic>
        <p:nvPicPr>
          <p:cNvPr id="7171" name="Picture 4" descr="Саша Чер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457200"/>
            <a:ext cx="2895600" cy="3747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8229600" cy="4525963"/>
          </a:xfrm>
        </p:spPr>
        <p:txBody>
          <a:bodyPr/>
          <a:lstStyle/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Вьюшка – это задвижка, закрывающая отверстие в дымоходе для сохранения тепла.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Сидеть под вьюшкой – значит греться, расположившись у самой печи.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9221" name="Picture 5" descr="Нужны ли в дымоходе вьюшки и задвижки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429000"/>
            <a:ext cx="3733800" cy="206759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9223" name="Picture 7" descr="Что такое вьюшка в печи и где ее искать | Магазин каминов Romotop"/>
          <p:cNvPicPr>
            <a:picLocks noChangeAspect="1" noChangeArrowheads="1"/>
          </p:cNvPicPr>
          <p:nvPr/>
        </p:nvPicPr>
        <p:blipFill>
          <a:blip r:embed="rId3" cstate="print"/>
          <a:srcRect t="6818"/>
          <a:stretch>
            <a:fillRect/>
          </a:stretch>
        </p:blipFill>
        <p:spPr bwMode="auto">
          <a:xfrm>
            <a:off x="4419600" y="2667000"/>
            <a:ext cx="4476158" cy="3124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Птица воробей | ВКонтак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438400"/>
            <a:ext cx="4800600" cy="3713235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2362200" y="381000"/>
            <a:ext cx="6172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Воробей мой, воробьишка!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Серый-юркий, словно мышка.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Глазки – бисер, лапки – врозь,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Лапки – боком, лапки – вкось…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638800" y="5334000"/>
            <a:ext cx="3187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Знакомство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А вы знаете, почему воробьи петербургские, а вороны... - Rusovok"/>
          <p:cNvPicPr>
            <a:picLocks noChangeAspect="1" noChangeArrowheads="1"/>
          </p:cNvPicPr>
          <p:nvPr/>
        </p:nvPicPr>
        <p:blipFill>
          <a:blip r:embed="rId2" cstate="print"/>
          <a:srcRect l="9362" t="13333" r="32906" b="4444"/>
          <a:stretch>
            <a:fillRect/>
          </a:stretch>
        </p:blipFill>
        <p:spPr bwMode="auto">
          <a:xfrm>
            <a:off x="457200" y="2286000"/>
            <a:ext cx="3962400" cy="39624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2743200" y="228600"/>
            <a:ext cx="6019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Прыгай, прыгай, я не трону –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Видишь, хлебца накрошил…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Двинь-ка клювом в бок ворону,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Кто ее сюда просил?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29200" y="5486400"/>
            <a:ext cx="25966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Доверие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зимующие птицы картинки воробей: 2 тыс изображений найдено в Яндекс  Картинках"/>
          <p:cNvPicPr>
            <a:picLocks noChangeAspect="1" noChangeArrowheads="1"/>
          </p:cNvPicPr>
          <p:nvPr/>
        </p:nvPicPr>
        <p:blipFill>
          <a:blip r:embed="rId2" cstate="print"/>
          <a:srcRect b="8497"/>
          <a:stretch>
            <a:fillRect/>
          </a:stretch>
        </p:blipFill>
        <p:spPr bwMode="auto">
          <a:xfrm>
            <a:off x="2971800" y="2895600"/>
            <a:ext cx="5812970" cy="33909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762000" y="609600"/>
            <a:ext cx="6629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Прыгни ближе, ну-ка, ну-ка,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Так, вот так, еще чуть-чуть…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Ветер сыплет снегом, злюка,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И на спинку, и на грудь.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228600"/>
            <a:ext cx="8839200" cy="62484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81000" y="5562600"/>
            <a:ext cx="23174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жалость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505</TotalTime>
  <Words>306</Words>
  <Application>Microsoft Office PowerPoint</Application>
  <PresentationFormat>Экран (4:3)</PresentationFormat>
  <Paragraphs>22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Начальная</vt:lpstr>
      <vt:lpstr>  Урок  литературного чтения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Галина Петровна</dc:creator>
  <cp:lastModifiedBy>lkunitca</cp:lastModifiedBy>
  <cp:revision>25</cp:revision>
  <cp:lastPrinted>1601-01-01T00:00:00Z</cp:lastPrinted>
  <dcterms:created xsi:type="dcterms:W3CDTF">1601-01-01T00:00:00Z</dcterms:created>
  <dcterms:modified xsi:type="dcterms:W3CDTF">2023-02-06T08:52:25Z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