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EA175-0036-477E-BAE2-1482AE24C8F0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F686-969D-4C19-A88C-CD3E4E0E1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213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EA175-0036-477E-BAE2-1482AE24C8F0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F686-969D-4C19-A88C-CD3E4E0E1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027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EA175-0036-477E-BAE2-1482AE24C8F0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F686-969D-4C19-A88C-CD3E4E0E1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31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EA175-0036-477E-BAE2-1482AE24C8F0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F686-969D-4C19-A88C-CD3E4E0E1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9295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EA175-0036-477E-BAE2-1482AE24C8F0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F686-969D-4C19-A88C-CD3E4E0E1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3733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EA175-0036-477E-BAE2-1482AE24C8F0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F686-969D-4C19-A88C-CD3E4E0E1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52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EA175-0036-477E-BAE2-1482AE24C8F0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F686-969D-4C19-A88C-CD3E4E0E1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775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EA175-0036-477E-BAE2-1482AE24C8F0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F686-969D-4C19-A88C-CD3E4E0E1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563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EA175-0036-477E-BAE2-1482AE24C8F0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F686-969D-4C19-A88C-CD3E4E0E1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407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EA175-0036-477E-BAE2-1482AE24C8F0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F686-969D-4C19-A88C-CD3E4E0E1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482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EA175-0036-477E-BAE2-1482AE24C8F0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EF686-969D-4C19-A88C-CD3E4E0E1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045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EA175-0036-477E-BAE2-1482AE24C8F0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EF686-969D-4C19-A88C-CD3E4E0E16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150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vdpo-penza.ru/wp-content/uploads/2023/01/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4" y="0"/>
            <a:ext cx="9131792" cy="7183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81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bib-valentin.ru/wp-content/uploads/2022/02/blokad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59" y="29522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101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u.9111s.ru/uploads/202109/07/a8f1ebb2563f6294737537359d335f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295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sosh37.edusev.ru/uploads/20500/20437/section/332043/05.01.2023/pPwGpsw9hg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005" y="1"/>
            <a:ext cx="921500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4510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91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2</cp:revision>
  <dcterms:created xsi:type="dcterms:W3CDTF">2023-01-24T07:26:38Z</dcterms:created>
  <dcterms:modified xsi:type="dcterms:W3CDTF">2023-01-24T09:35:00Z</dcterms:modified>
</cp:coreProperties>
</file>