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 dir="r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2139094"/>
          </a:xfrm>
        </p:spPr>
        <p:txBody>
          <a:bodyPr/>
          <a:lstStyle/>
          <a:p>
            <a:r>
              <a:rPr lang="ru-RU" dirty="0" smtClean="0"/>
              <a:t>Рычаг. Момент силы.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3968" y="6165304"/>
            <a:ext cx="4464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Физика. 7 класс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3960440" cy="6120680"/>
          </a:xfrm>
        </p:spPr>
        <p:txBody>
          <a:bodyPr/>
          <a:lstStyle/>
          <a:p>
            <a:r>
              <a:rPr lang="ru-RU" dirty="0" smtClean="0"/>
              <a:t>Для облегчения работы с винтами и гайками используются инструменты с длинной ручкой, например длинный гаечный ключ.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Для подъёма воды из колодца используется колодезный журавль.</a:t>
            </a:r>
          </a:p>
          <a:p>
            <a:endParaRPr lang="ru-RU" dirty="0"/>
          </a:p>
        </p:txBody>
      </p:sp>
      <p:pic>
        <p:nvPicPr>
          <p:cNvPr id="14338" name="Picture 2" descr="https://res.cloudinary.com/lmru/image/upload/f_auto,q_auto,w_1200,h_1200,c_pad,b_white,d_photoiscoming.png/LMCode/826124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04664"/>
            <a:ext cx="2218656" cy="2218656"/>
          </a:xfrm>
          <a:prstGeom prst="rect">
            <a:avLst/>
          </a:prstGeom>
          <a:noFill/>
        </p:spPr>
      </p:pic>
      <p:pic>
        <p:nvPicPr>
          <p:cNvPr id="14346" name="Picture 10" descr="https://dom-alyeparusa.ru/wp-content/uploads/1/b/5/1b557f14c17bf61f11afebbe0246f3f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717032"/>
            <a:ext cx="4469903" cy="297621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4572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Цель: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72816"/>
            <a:ext cx="7772400" cy="4246984"/>
          </a:xfrm>
        </p:spPr>
        <p:txBody>
          <a:bodyPr/>
          <a:lstStyle/>
          <a:p>
            <a:r>
              <a:rPr lang="ru-RU" dirty="0" smtClean="0"/>
              <a:t>Ознакомится с понятиями:</a:t>
            </a:r>
          </a:p>
          <a:p>
            <a:r>
              <a:rPr lang="ru-RU" dirty="0" smtClean="0"/>
              <a:t>рычаг;</a:t>
            </a:r>
          </a:p>
          <a:p>
            <a:r>
              <a:rPr lang="ru-RU" dirty="0" smtClean="0"/>
              <a:t>плечо рычага;</a:t>
            </a:r>
          </a:p>
          <a:p>
            <a:r>
              <a:rPr lang="ru-RU" dirty="0" smtClean="0"/>
              <a:t>м</a:t>
            </a:r>
            <a:r>
              <a:rPr lang="ru-RU" dirty="0" smtClean="0"/>
              <a:t>омент силы;</a:t>
            </a:r>
          </a:p>
          <a:p>
            <a:r>
              <a:rPr lang="ru-RU" dirty="0" smtClean="0"/>
              <a:t>З</a:t>
            </a:r>
            <a:r>
              <a:rPr lang="ru-RU" dirty="0" smtClean="0"/>
              <a:t>аписать условие равновесия рычага.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50106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Что такое рычаг?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196752"/>
            <a:ext cx="5760640" cy="511256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Можно ли поднять земной шар? </a:t>
            </a:r>
          </a:p>
          <a:p>
            <a:pPr>
              <a:buNone/>
            </a:pPr>
            <a:r>
              <a:rPr lang="ru-RU" dirty="0" smtClean="0"/>
              <a:t>Выдающийся древнегреческий учёный Архимед более 2000 лет назад ответил примерно так: «</a:t>
            </a:r>
            <a:r>
              <a:rPr lang="ru-RU" i="1" dirty="0" smtClean="0"/>
              <a:t>Дайте мне точку опоры, и я подниму земной шар»</a:t>
            </a:r>
          </a:p>
          <a:p>
            <a:pPr>
              <a:buNone/>
            </a:pPr>
            <a:endParaRPr lang="ru-RU" i="1" dirty="0" smtClean="0"/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Простейшим механизмом, при помощи которого можно поднять тяжёлые предметы, является рычаг.</a:t>
            </a:r>
          </a:p>
          <a:p>
            <a:r>
              <a:rPr lang="ru-RU" dirty="0" smtClean="0"/>
              <a:t>Рычаг состоит из </a:t>
            </a:r>
            <a:r>
              <a:rPr lang="ru-RU" b="1" dirty="0" smtClean="0"/>
              <a:t>перекладины</a:t>
            </a:r>
            <a:r>
              <a:rPr lang="ru-RU" dirty="0" smtClean="0"/>
              <a:t>,</a:t>
            </a:r>
            <a:r>
              <a:rPr lang="ru-RU" b="1" dirty="0" smtClean="0"/>
              <a:t> рычага</a:t>
            </a:r>
            <a:r>
              <a:rPr lang="ru-RU" dirty="0" smtClean="0"/>
              <a:t> и </a:t>
            </a:r>
            <a:r>
              <a:rPr lang="ru-RU" b="1" dirty="0" smtClean="0"/>
              <a:t>опоры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Точка опоры перекладину рычага делит на два</a:t>
            </a:r>
            <a:r>
              <a:rPr lang="ru-RU" b="1" i="1" dirty="0" smtClean="0"/>
              <a:t> </a:t>
            </a:r>
            <a:r>
              <a:rPr lang="ru-RU" b="1" dirty="0" smtClean="0"/>
              <a:t>плеча рычага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21506" name="Picture 2" descr="http://visokie-belie-prishelci.ru/wp-content/uploads/2018/01/%D1%84%D0%BE%D0%BA%D1%83%D1%81-%D0%B0%D1%80%D1%85%D0%B8%D0%BC%D0%B5%D0%B4%D0%B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124744"/>
            <a:ext cx="2239242" cy="2520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620688"/>
            <a:ext cx="7772400" cy="1728192"/>
          </a:xfrm>
        </p:spPr>
        <p:txBody>
          <a:bodyPr/>
          <a:lstStyle/>
          <a:p>
            <a:r>
              <a:rPr lang="ru-RU" dirty="0" smtClean="0"/>
              <a:t>Точка опоры может быть расположена между плечами рычага (1) или по одну сторону от плеч рычага (2).</a:t>
            </a:r>
            <a:endParaRPr lang="ru-RU" dirty="0"/>
          </a:p>
        </p:txBody>
      </p:sp>
      <p:pic>
        <p:nvPicPr>
          <p:cNvPr id="20482" name="Picture 2" descr="https://ykl-res.azureedge.net/2ba4ee78-83d7-4fd0-85bd-58965891fae3/%D0%A0%D0%AB%D0%A7%D0%90%D0%93w48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204864"/>
            <a:ext cx="5472608" cy="45247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60648"/>
            <a:ext cx="7772400" cy="417646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Рычаг находится в равновесии, если произведение силы на плечо по обе стороны опоры одинаково: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F1⋅l1=F2⋅l2.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Из условия равновесия рычага следует, что если рычаг находится в равновесии, тогда приложенные силы обратно пропорциональны длине плеч рычага: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F1/F2=l2/l1.</a:t>
            </a:r>
          </a:p>
          <a:p>
            <a:endParaRPr lang="en-US" dirty="0" smtClean="0"/>
          </a:p>
          <a:p>
            <a:endParaRPr lang="ru-RU" dirty="0" smtClean="0"/>
          </a:p>
        </p:txBody>
      </p:sp>
      <p:pic>
        <p:nvPicPr>
          <p:cNvPr id="19458" name="Picture 2" descr="https://ykl-res.azureedge.net/1ba2a732-1973-4d09-8a75-165807c64154/%D0%A0%D0%AB%D0%A7%D0%90%D0%932w39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365104"/>
            <a:ext cx="5075259" cy="21602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404664"/>
            <a:ext cx="4752528" cy="62646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Используя рычаг, можно поднимать тяжёлые предметы, прикладывая небольшое усилие.</a:t>
            </a:r>
          </a:p>
          <a:p>
            <a:r>
              <a:rPr lang="ru-RU" dirty="0" smtClean="0"/>
              <a:t>Величина экономии силы одинакова с соотношением длин более длинного и более короткого плеча рычага.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обиходе часто используют рычаги. Например, ножницы, плоскогубцы, лопата, тачка являются примером использования рычагов.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18434" name="Picture 2" descr="https://ykl-res.azureedge.net/4ed31096-1f8b-4f6f-a984-8e6b9bf6f4ce/%D0%9F%D0%BB%D0%BE%D1%81%D0%BA%D0%BE%D0%B3%D1%83%D0%B1%D1%86%D1%8BAsset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3501008"/>
            <a:ext cx="3888432" cy="22574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Момент силы – это…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Момент 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M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 силы 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F⃗ 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 относительно данной оси — это физическая величина, равная произведению модуля силы 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 на её плечо 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l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: </a:t>
            </a:r>
            <a:r>
              <a:rPr lang="ru-RU" dirty="0" err="1" smtClean="0"/>
              <a:t>M=F⋅l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[M]=1 </a:t>
            </a:r>
            <a:r>
              <a:rPr lang="ru-RU" i="1" dirty="0" err="1" smtClean="0"/>
              <a:t>Н</a:t>
            </a:r>
            <a:r>
              <a:rPr lang="ru-RU" dirty="0" err="1" smtClean="0"/>
              <a:t>⋅</a:t>
            </a:r>
            <a:r>
              <a:rPr lang="ru-RU" i="1" dirty="0" err="1" smtClean="0"/>
              <a:t>м</a:t>
            </a:r>
            <a:endParaRPr lang="ru-RU" i="1" dirty="0" smtClean="0"/>
          </a:p>
          <a:p>
            <a:endParaRPr lang="ru-RU" i="1" dirty="0" smtClean="0"/>
          </a:p>
          <a:p>
            <a:r>
              <a:rPr lang="ru-RU" dirty="0" smtClean="0"/>
              <a:t>Плечом силы называют кратчайшее расстояние от оси вращения до линии действия силы.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052736"/>
            <a:ext cx="7772400" cy="5400600"/>
          </a:xfrm>
        </p:spPr>
        <p:txBody>
          <a:bodyPr/>
          <a:lstStyle/>
          <a:p>
            <a:r>
              <a:rPr lang="ru-RU" dirty="0" smtClean="0"/>
              <a:t>1. Если сила стремится раскручивать тело против часовой стрелки, то значение момента сил считают положительным: M&gt;0.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2. Если сила стремится раскручивать тело по часовой стрелке, то значение момента сил считают отрицательным: M&lt;0.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548680"/>
            <a:ext cx="7772400" cy="5688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Из определения момента силы следует, что эта физическая величина зависит:</a:t>
            </a:r>
          </a:p>
          <a:p>
            <a:r>
              <a:rPr lang="ru-RU" dirty="0" smtClean="0"/>
              <a:t>1. от модуля силы, приложенной к телу;</a:t>
            </a:r>
          </a:p>
          <a:p>
            <a:r>
              <a:rPr lang="ru-RU" dirty="0" smtClean="0"/>
              <a:t>2. от точки приложения данной силы и её направления.</a:t>
            </a:r>
          </a:p>
          <a:p>
            <a:endParaRPr lang="ru-RU" dirty="0" smtClean="0"/>
          </a:p>
          <a:p>
            <a:r>
              <a:rPr lang="ru-RU" dirty="0" smtClean="0"/>
              <a:t>Например, нам никогда не придёт в голову прикрутить дверную ручку в центре двери. Почему дверная ручка располагается в противоположной стороне от дверных петель? Потому что так легче открывать и закрывать дверь. Это доказывает, что действие на дверь зависит от того, где приложена сила.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76</TotalTime>
  <Words>189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Рычаг. Момент силы.</vt:lpstr>
      <vt:lpstr>Цель:</vt:lpstr>
      <vt:lpstr>Что такое рычаг?</vt:lpstr>
      <vt:lpstr>Слайд 4</vt:lpstr>
      <vt:lpstr>Слайд 5</vt:lpstr>
      <vt:lpstr>Слайд 6</vt:lpstr>
      <vt:lpstr>Момент силы – это…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Рычаг. Момент силы.</dc:title>
  <dc:creator>Я</dc:creator>
  <cp:lastModifiedBy>lebedeva</cp:lastModifiedBy>
  <cp:revision>15</cp:revision>
  <dcterms:created xsi:type="dcterms:W3CDTF">2022-06-05T08:26:38Z</dcterms:created>
  <dcterms:modified xsi:type="dcterms:W3CDTF">2022-06-06T06:56:03Z</dcterms:modified>
</cp:coreProperties>
</file>