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5" autoAdjust="0"/>
    <p:restoredTop sz="94627" autoAdjust="0"/>
  </p:normalViewPr>
  <p:slideViewPr>
    <p:cSldViewPr>
      <p:cViewPr varScale="1">
        <p:scale>
          <a:sx n="68" d="100"/>
          <a:sy n="68" d="100"/>
        </p:scale>
        <p:origin x="-15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71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3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3966" y="4005064"/>
            <a:ext cx="6820034" cy="18002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Самбо – боевой вид спорта, а также система защиты без оружия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1026" name="Picture 2" descr="http://tvoesambo.ru/images/rubriki/jekipirovka_dlja_sambo_FIAS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624"/>
            <a:ext cx="3478092" cy="30800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Объект 2"/>
          <p:cNvSpPr>
            <a:spLocks noGrp="1"/>
          </p:cNvSpPr>
          <p:nvPr>
            <p:ph type="subTitle" idx="1"/>
          </p:nvPr>
        </p:nvSpPr>
        <p:spPr>
          <a:xfrm rot="19125317">
            <a:off x="874654" y="1954572"/>
            <a:ext cx="6219346" cy="1172588"/>
          </a:xfrm>
        </p:spPr>
        <p:txBody>
          <a:bodyPr>
            <a:normAutofit fontScale="62500" lnSpcReduction="20000"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Международная федерация самбо (FIAS) — неправительственная общественная некоммерческая организация, объединяющая национальные федерации самбо.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017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0546" y="404664"/>
            <a:ext cx="7520940" cy="975008"/>
          </a:xfrm>
        </p:spPr>
        <p:txBody>
          <a:bodyPr/>
          <a:lstStyle/>
          <a:p>
            <a:pPr algn="ctr"/>
            <a:r>
              <a:rPr lang="ru-RU" sz="5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0546" y="1484784"/>
            <a:ext cx="7520940" cy="3579849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История возникновения и развития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Экипировка для самбо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Судейство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Популярные турниры по самбо</a:t>
            </a:r>
          </a:p>
        </p:txBody>
      </p:sp>
    </p:spTree>
    <p:extLst>
      <p:ext uri="{BB962C8B-B14F-4D97-AF65-F5344CB8AC3E}">
        <p14:creationId xmlns:p14="http://schemas.microsoft.com/office/powerpoint/2010/main" xmlns="" val="358322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086" y="4450414"/>
            <a:ext cx="8424935" cy="2139732"/>
          </a:xfrm>
        </p:spPr>
        <p:txBody>
          <a:bodyPr>
            <a:normAutofit lnSpcReduction="10000"/>
          </a:bodyPr>
          <a:lstStyle/>
          <a:p>
            <a:pPr indent="-457200"/>
            <a:r>
              <a:rPr lang="ru-RU" dirty="0"/>
              <a:t>1923 год -  В Московском спортивном обществе «Динамо» происходило изучение Спиридоновым Виктором Афанасьевичем различных боевых искусств и национальных видов борьбы народов мира</a:t>
            </a:r>
          </a:p>
          <a:p>
            <a:pPr indent="-457200"/>
            <a:r>
              <a:rPr lang="ru-RU" dirty="0"/>
              <a:t>Развитием спортивного самбо начинает заниматься выпускник института дзюдо «</a:t>
            </a:r>
            <a:r>
              <a:rPr lang="ru-RU" dirty="0" err="1"/>
              <a:t>Кодокан</a:t>
            </a:r>
            <a:r>
              <a:rPr lang="ru-RU" dirty="0"/>
              <a:t>» и обладатель второго дана Ощепков Василий Сергеевич</a:t>
            </a:r>
            <a:r>
              <a:rPr lang="ru-RU" b="0" i="0" dirty="0">
                <a:solidFill>
                  <a:srgbClr val="000000"/>
                </a:solidFill>
                <a:effectLst/>
                <a:latin typeface="Noto Serif" panose="020B0604020202020204" pitchFamily="18" charset="0"/>
              </a:rPr>
              <a:t> </a:t>
            </a:r>
            <a:r>
              <a:rPr lang="ru-RU" dirty="0"/>
              <a:t>.</a:t>
            </a:r>
          </a:p>
          <a:p>
            <a:pPr indent="-457200"/>
            <a:r>
              <a:rPr lang="ru-RU" dirty="0"/>
              <a:t>Большой вклад в развитие и распространение системы самозащиты без оружия внесли Харлампиев Анатолий Аркадьевич (один из учеников Ощепкова)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73559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</a:t>
            </a:r>
            <a:r>
              <a:rPr lang="ru-RU" sz="38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возникновения и развития</a:t>
            </a:r>
          </a:p>
        </p:txBody>
      </p:sp>
      <p:pic>
        <p:nvPicPr>
          <p:cNvPr id="5" name="Picture 2" descr="https://lh3.googleusercontent.com/-ZXm3A_KReTM/Wuv7Tw-do6I/AAAAAAAAASk/n4nIQ1xSPRc0B0JaVOXacEMsYIGql9RVQCHMYCw/s0/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25" y="974424"/>
            <a:ext cx="714375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03723547"/>
              </p:ext>
            </p:extLst>
          </p:nvPr>
        </p:nvGraphicFramePr>
        <p:xfrm>
          <a:off x="1000125" y="4079574"/>
          <a:ext cx="7142859" cy="370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8095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4870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2748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В.А. Спиридонов 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В.С. Ощепков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А.А. Харлампиев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08388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352928" cy="4680520"/>
          </a:xfrm>
        </p:spPr>
        <p:txBody>
          <a:bodyPr>
            <a:normAutofit/>
          </a:bodyPr>
          <a:lstStyle/>
          <a:p>
            <a:r>
              <a:rPr lang="ru-RU" dirty="0"/>
              <a:t>16 ноября 1938 год -  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приказом Всесоюзного комитета по делам физкультуры и спорта, самбо признано "чрезвычайно ценным по своему многообразию техники и оборонному значению" видом спорта.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принято решение об организации во всех республиках СССР системы подготовки спортсменов, а также создана Всесоюзная секция самбо, позднее ставшая Федерацией самбо.</a:t>
            </a:r>
          </a:p>
          <a:p>
            <a:r>
              <a:rPr lang="ru-RU" dirty="0"/>
              <a:t>1939 год - проведение  первого чемпионата страны по новому виду спорта</a:t>
            </a:r>
          </a:p>
          <a:p>
            <a:r>
              <a:rPr lang="ru-RU" dirty="0"/>
              <a:t>1950-ые годы – проведение международных соревнований</a:t>
            </a:r>
          </a:p>
          <a:p>
            <a:r>
              <a:rPr lang="ru-RU" dirty="0"/>
              <a:t>1966 год - самбо официально признано международным видом спорта.</a:t>
            </a:r>
          </a:p>
          <a:p>
            <a:r>
              <a:rPr lang="ru-RU" dirty="0"/>
              <a:t>1972 году - проведение первого открытого чемпионата Европы</a:t>
            </a:r>
          </a:p>
          <a:p>
            <a:r>
              <a:rPr lang="ru-RU" dirty="0"/>
              <a:t>1973 год — проведение первого чемпионата мира.</a:t>
            </a:r>
          </a:p>
          <a:p>
            <a:r>
              <a:rPr lang="ru-RU" dirty="0"/>
              <a:t>Последующие годы – создание федерации самбо в Испании, Греции, Израиле, США, Канаде, Франции и других странах.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49696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mages.ru.prom.st/700032207_w500_h500_bortsovki-dlya-sambo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527942"/>
            <a:ext cx="2788681" cy="25767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kotofoto.ru/product_img/3256/336000/336000_kurtka_dlya_sambo_36_hl_100_530_580_g_m2_ra_005_krasniy_36m.jpg?v=159559750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7414" r="3269"/>
          <a:stretch/>
        </p:blipFill>
        <p:spPr bwMode="auto">
          <a:xfrm>
            <a:off x="5220073" y="-1"/>
            <a:ext cx="3923928" cy="50558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732240" cy="881296"/>
          </a:xfrm>
        </p:spPr>
        <p:txBody>
          <a:bodyPr/>
          <a:lstStyle/>
          <a:p>
            <a:r>
              <a:rPr lang="ru-RU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Экипировка для самбо:</a:t>
            </a:r>
            <a:endParaRPr lang="ru-RU" sz="3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бъект 2"/>
          <p:cNvSpPr>
            <a:spLocks noGrp="1"/>
          </p:cNvSpPr>
          <p:nvPr>
            <p:ph sz="half" idx="1"/>
          </p:nvPr>
        </p:nvSpPr>
        <p:spPr>
          <a:xfrm>
            <a:off x="467544" y="980728"/>
            <a:ext cx="5318619" cy="1872208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куртка (красная или синяя)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ботинки 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борцовки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шорты и пояс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5640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566118"/>
            <a:ext cx="4499992" cy="345638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главный судья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заместители главного судьи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секретарская группа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руководители ковров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арбитры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боковые судьи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83060" y="1027254"/>
            <a:ext cx="7560840" cy="538864"/>
          </a:xfrm>
        </p:spPr>
        <p:txBody>
          <a:bodyPr>
            <a:normAutofit/>
          </a:bodyPr>
          <a:lstStyle/>
          <a:p>
            <a:r>
              <a:rPr lang="ru-RU" b="0" dirty="0">
                <a:latin typeface="Times New Roman" pitchFamily="18" charset="0"/>
                <a:cs typeface="Times New Roman" pitchFamily="18" charset="0"/>
              </a:rPr>
              <a:t>В судейскую коллегию соревнований входят: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661494"/>
          </a:xfrm>
        </p:spPr>
        <p:txBody>
          <a:bodyPr/>
          <a:lstStyle/>
          <a:p>
            <a:pPr algn="ctr"/>
            <a:r>
              <a:rPr lang="ru-RU" sz="4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Судейство</a:t>
            </a:r>
            <a:endParaRPr lang="ru-RU" sz="40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s://sambonsk.ru/images/Kontent/Press-centr/Novosti/20-03-2017/r27luBKOSZU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565"/>
          <a:stretch/>
        </p:blipFill>
        <p:spPr bwMode="auto">
          <a:xfrm>
            <a:off x="4572000" y="1784361"/>
            <a:ext cx="4475514" cy="30198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62325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760"/>
            <a:ext cx="9144000" cy="975008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Популярные турниры по самбо: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1530" y="1412776"/>
            <a:ext cx="7520940" cy="3267701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Чемпионат мира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Чемпионат Европы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Чемпионат Азии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Кубок мира (Мемориал Харлампиева)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82326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249</TotalTime>
  <Words>269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Углы</vt:lpstr>
      <vt:lpstr>Самбо – боевой вид спорта, а также система защиты без оружия</vt:lpstr>
      <vt:lpstr>План</vt:lpstr>
      <vt:lpstr>История возникновения и развития</vt:lpstr>
      <vt:lpstr>Слайд 4</vt:lpstr>
      <vt:lpstr>Экипировка для самбо:</vt:lpstr>
      <vt:lpstr>Судейство</vt:lpstr>
      <vt:lpstr>Популярные турниры по самбо: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Самбо – боевой вид спорта, а также система защиты без оружия.</dc:title>
  <dc:creator>ДОМ</dc:creator>
  <cp:lastModifiedBy>user</cp:lastModifiedBy>
  <cp:revision>24</cp:revision>
  <dcterms:created xsi:type="dcterms:W3CDTF">2021-11-10T16:32:06Z</dcterms:created>
  <dcterms:modified xsi:type="dcterms:W3CDTF">2023-02-06T07:54:32Z</dcterms:modified>
</cp:coreProperties>
</file>