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3" r:id="rId4"/>
    <p:sldId id="262" r:id="rId5"/>
    <p:sldId id="261" r:id="rId6"/>
    <p:sldId id="264" r:id="rId7"/>
    <p:sldId id="260"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0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03.02.2023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03.02.2023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03.02.2023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03.02.2023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03.02.2023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03.02.2023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03.02.2023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esktop\1614852930_62-p-foni-dlya-prezentatsii-shkolnie-6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5800" y="980728"/>
            <a:ext cx="7772400" cy="4608512"/>
          </a:xfrm>
        </p:spPr>
        <p:txBody>
          <a:bodyPr>
            <a:noAutofit/>
          </a:bodyPr>
          <a:lstStyle/>
          <a:p>
            <a:r>
              <a:rPr lang="ru-RU" sz="4800" b="1" i="1" dirty="0" smtClean="0">
                <a:latin typeface="Times New Roman" panose="02020603050405020304" pitchFamily="18" charset="0"/>
                <a:cs typeface="Times New Roman" panose="02020603050405020304" pitchFamily="18" charset="0"/>
              </a:rPr>
              <a:t>Педсовет на тему: «Развитие профессиональных компетенций педагогов»</a:t>
            </a:r>
            <a:endParaRPr lang="ru-RU" sz="4800" b="1" i="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371600" y="4365104"/>
            <a:ext cx="6400800" cy="1512168"/>
          </a:xfrm>
        </p:spPr>
        <p:txBody>
          <a:bodyPr/>
          <a:lstStyle/>
          <a:p>
            <a:endParaRPr lang="ru-RU" dirty="0"/>
          </a:p>
        </p:txBody>
      </p:sp>
    </p:spTree>
    <p:extLst>
      <p:ext uri="{BB962C8B-B14F-4D97-AF65-F5344CB8AC3E}">
        <p14:creationId xmlns:p14="http://schemas.microsoft.com/office/powerpoint/2010/main" val="2799044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C:\Users\Admin\Desktop\1614852930_62-p-foni-dlya-prezentatsii-shkolnie-6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endParaRPr lang="ru-RU"/>
          </a:p>
        </p:txBody>
      </p:sp>
      <p:pic>
        <p:nvPicPr>
          <p:cNvPr id="5" name="Picture 2" descr="C:\Users\Admin\Desktop\img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836712"/>
            <a:ext cx="7272808" cy="52565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8103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Для педсовета\1614852930_62-p-foni-dlya-prezentatsii-shkolnie-6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endParaRPr lang="ru-RU"/>
          </a:p>
        </p:txBody>
      </p:sp>
      <p:pic>
        <p:nvPicPr>
          <p:cNvPr id="1027" name="Picture 3" descr="C:\Users\Admin\Desktop\Для педсовета\91d50b5c4052a5daa90343a805f4fa2c-800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836712"/>
            <a:ext cx="7416824" cy="53285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15407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Admin\Desktop\1614852930_62-p-foni-dlya-prezentatsii-shkolnie-6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endParaRPr lang="ru-RU" dirty="0"/>
          </a:p>
        </p:txBody>
      </p:sp>
      <p:pic>
        <p:nvPicPr>
          <p:cNvPr id="3074" name="Picture 2" descr="C:\Users\Admin\Desktop\3b80aafdab58f0660081b2221e99774c-800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836712"/>
            <a:ext cx="7272808" cy="52565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076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1614852930_62-p-foni-dlya-prezentatsii-shkolnie-6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endParaRPr lang="ru-RU"/>
          </a:p>
        </p:txBody>
      </p:sp>
      <p:pic>
        <p:nvPicPr>
          <p:cNvPr id="1028" name="Picture 4" descr="C:\Users\Admin\Desktop\6e2bcff326c12cd2171a1d3c72204136-800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836712"/>
            <a:ext cx="7200800" cy="525658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21870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Admin\Desktop\Для педсовета\1614852930_62-p-foni-dlya-prezentatsii-shkolnie-6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lstStyle/>
          <a:p>
            <a:endParaRPr lang="ru-RU"/>
          </a:p>
        </p:txBody>
      </p:sp>
      <p:pic>
        <p:nvPicPr>
          <p:cNvPr id="2051" name="Picture 3" descr="C:\Users\Admin\Desktop\Для педсовета\04649978b21bc61cf8783aa8c48d476b-800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836712"/>
            <a:ext cx="7344816" cy="532859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1671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Admin\Desktop\1614852930_62-p-foni-dlya-prezentatsii-shkolnie-68.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7384"/>
            <a:ext cx="9144000" cy="688538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683568" y="764704"/>
            <a:ext cx="7920880" cy="4680520"/>
          </a:xfrm>
        </p:spPr>
        <p:txBody>
          <a:bodyPr>
            <a:noAutofit/>
          </a:bodyPr>
          <a:lstStyle/>
          <a:p>
            <a:pPr lvl="0"/>
            <a:r>
              <a:rPr lang="ru-RU" sz="2000" b="1" dirty="0" smtClean="0">
                <a:latin typeface="Times New Roman" panose="02020603050405020304" pitchFamily="18" charset="0"/>
                <a:cs typeface="Times New Roman" panose="02020603050405020304" pitchFamily="18" charset="0"/>
              </a:rPr>
              <a:t>                                                                                                                         Вывод:</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Продолжить </a:t>
            </a:r>
            <a:r>
              <a:rPr lang="ru-RU" sz="2000" b="1" dirty="0">
                <a:latin typeface="Times New Roman" panose="02020603050405020304" pitchFamily="18" charset="0"/>
                <a:cs typeface="Times New Roman" panose="02020603050405020304" pitchFamily="18" charset="0"/>
              </a:rPr>
              <a:t>практику </a:t>
            </a:r>
            <a:r>
              <a:rPr lang="ru-RU" sz="2000" b="1" dirty="0" err="1" smtClean="0">
                <a:latin typeface="Times New Roman" panose="02020603050405020304" pitchFamily="18" charset="0"/>
                <a:cs typeface="Times New Roman" panose="02020603050405020304" pitchFamily="18" charset="0"/>
              </a:rPr>
              <a:t>взаимопосещения</a:t>
            </a:r>
            <a:r>
              <a:rPr lang="ru-RU" sz="2000" b="1" smtClean="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з</a:t>
            </a:r>
            <a:r>
              <a:rPr lang="ru-RU" sz="2000" b="1" dirty="0" smtClean="0">
                <a:latin typeface="Times New Roman" panose="02020603050405020304" pitchFamily="18" charset="0"/>
                <a:cs typeface="Times New Roman" panose="02020603050405020304" pitchFamily="18" charset="0"/>
              </a:rPr>
              <a:t>анятий </a:t>
            </a:r>
            <a:r>
              <a:rPr lang="ru-RU" sz="2000" b="1" dirty="0">
                <a:latin typeface="Times New Roman" panose="02020603050405020304" pitchFamily="18" charset="0"/>
                <a:cs typeface="Times New Roman" panose="02020603050405020304" pitchFamily="18" charset="0"/>
              </a:rPr>
              <a:t>педагогов  разных образовательных областей, </a:t>
            </a:r>
            <a:r>
              <a:rPr lang="ru-RU" sz="2000" b="1" dirty="0" smtClean="0">
                <a:latin typeface="Times New Roman" panose="02020603050405020304" pitchFamily="18" charset="0"/>
                <a:cs typeface="Times New Roman" panose="02020603050405020304" pitchFamily="18" charset="0"/>
              </a:rPr>
              <a:t>которое </a:t>
            </a:r>
            <a:r>
              <a:rPr lang="ru-RU" sz="2000" b="1" dirty="0">
                <a:latin typeface="Times New Roman" panose="02020603050405020304" pitchFamily="18" charset="0"/>
                <a:cs typeface="Times New Roman" panose="02020603050405020304" pitchFamily="18" charset="0"/>
              </a:rPr>
              <a:t>не предполагает функции контроля, организует эффективное профессиональное общение и дает возможность педагогам  в большей степени раскрыться, показать свой потенциал, найти ответы на интересующие их вопросы.</a:t>
            </a:r>
            <a:br>
              <a:rPr lang="ru-RU" sz="2000" b="1"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Продолжить работу по созданию положительного имиджа образовательного учреждения через постоянную, систематическую работу над своим имиджем каждым педагогом, учащимся.</a:t>
            </a:r>
            <a:br>
              <a:rPr lang="ru-RU" sz="2000" b="1"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Продолжить работу по обновлению сайта учреждения для информирования общественности, родителей, учащихся о перспективах развития образовательного учреждения.</a:t>
            </a:r>
            <a:br>
              <a:rPr lang="ru-RU" sz="2000" b="1" dirty="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 </a:t>
            </a:r>
            <a:br>
              <a:rPr lang="ru-RU" sz="2000" b="1" dirty="0">
                <a:latin typeface="Times New Roman" panose="02020603050405020304" pitchFamily="18" charset="0"/>
                <a:cs typeface="Times New Roman" panose="02020603050405020304" pitchFamily="18" charset="0"/>
              </a:rPr>
            </a:br>
            <a:endParaRPr lang="ru-RU" sz="2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87333338"/>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139</TotalTime>
  <Words>13</Words>
  <Application>Microsoft Office PowerPoint</Application>
  <PresentationFormat>Экран (4:3)</PresentationFormat>
  <Paragraphs>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Педсовет на тему: «Развитие профессиональных компетенций педагогов»</vt:lpstr>
      <vt:lpstr>Презентация PowerPoint</vt:lpstr>
      <vt:lpstr>Презентация PowerPoint</vt:lpstr>
      <vt:lpstr>Презентация PowerPoint</vt:lpstr>
      <vt:lpstr>Презентация PowerPoint</vt:lpstr>
      <vt:lpstr>Презентация PowerPoint</vt:lpstr>
      <vt:lpstr>                                                                                                                         Вывод: Продолжить практику взаимопосещения занятий педагогов  разных образовательных областей, которое не предполагает функции контроля, организует эффективное профессиональное общение и дает возможность педагогам  в большей степени раскрыться, показать свой потенциал, найти ответы на интересующие их вопросы. Продолжить работу по созданию положительного имиджа образовательного учреждения через постоянную, систематическую работу над своим имиджем каждым педагогом, учащимся. Продолжить работу по обновлению сайта учреждения для информирования общественности, родителей, учащихся о перспективах развития образовательного учреждения.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Педсовет на тему: «Развитие профессиональных компетенций педагогов»</dc:title>
  <dc:creator>Admin</dc:creator>
  <cp:lastModifiedBy>Admin</cp:lastModifiedBy>
  <cp:revision>11</cp:revision>
  <dcterms:created xsi:type="dcterms:W3CDTF">2023-01-30T11:26:52Z</dcterms:created>
  <dcterms:modified xsi:type="dcterms:W3CDTF">2023-02-03T15:48:11Z</dcterms:modified>
</cp:coreProperties>
</file>