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5" r:id="rId4"/>
    <p:sldId id="276" r:id="rId5"/>
    <p:sldId id="277" r:id="rId6"/>
    <p:sldId id="278" r:id="rId7"/>
    <p:sldId id="279" r:id="rId8"/>
    <p:sldId id="281" r:id="rId9"/>
    <p:sldId id="282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83" r:id="rId26"/>
    <p:sldId id="284" r:id="rId27"/>
    <p:sldId id="28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28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597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3843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005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6161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688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87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88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80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83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95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44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97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457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20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28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DA398-BD25-414D-B808-3DA6930E597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36963AE-CD70-4CFE-B378-E5F85B356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21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45688"/>
            <a:ext cx="8196146" cy="1438507"/>
          </a:xfrm>
        </p:spPr>
        <p:txBody>
          <a:bodyPr>
            <a:normAutofit fontScale="90000"/>
          </a:bodyPr>
          <a:lstStyle/>
          <a:p>
            <a:r>
              <a:rPr lang="ru-RU" sz="45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Пришвин </a:t>
            </a:r>
            <a:br>
              <a:rPr lang="ru-RU" sz="45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5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1873 г - 16января 1954г</a:t>
            </a:r>
            <a:endParaRPr lang="ru-RU" sz="45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259" y="1973767"/>
            <a:ext cx="8006576" cy="4705814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«Певец русской природы» — так назвал коллегу-писателя Константин Паустовский. Максим Горький восхищался Пришвиным за его талант придавать «физическую ощутимость всему» посредством простых слов. Сам же Михаил Михайлович Пришвин, увлёкшись фотографированием, в шутку называл себя «художником света» и говорил, что даже думает «фотографически».</a:t>
            </a: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Андрянова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НелляМихайловна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958" y="2700550"/>
            <a:ext cx="2594053" cy="345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81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рассказы </a:t>
            </a:r>
            <a:r>
              <a:rPr lang="ru-RU" sz="4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</a:t>
            </a:r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Пришвина…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3113" y="2133599"/>
            <a:ext cx="5096108" cy="447907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 Михаила Пришвина —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произведения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который искренне любил природу, наблюдал за ней, умел передать на письме ее красоту простым и понятным словом. За это его произведения ценит весь мир. Писателя всегда говорил с читателем искренне, никогда не приукрашивал повествование, не нагружал его лишними деталями, если они не играли роли в произведении. Читать рассказы и повести Михаила Пришвина можно детям с дошкольного возраста, чтобы пробудить их интерес к родной природе, любовь ко всему живому и трепетное отношение к каждому живому существу.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132" y="2300867"/>
            <a:ext cx="4311805" cy="431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778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3738" y="221937"/>
            <a:ext cx="6140874" cy="5689285"/>
          </a:xfrm>
        </p:spPr>
        <p:txBody>
          <a:bodyPr>
            <a:normAutofit lnSpcReduction="10000"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 - рассказ Михаила Пришвина, который подходит для семейного чтения. В нем от имени рассказчика говорится о встрече с ежом. Повествователь встретил лесного жителя неподалеку от ручья и забрал к себе домой, так как дома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Лисичкин</a:t>
            </a:r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хлеб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Лисичкин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хлеб» — сказка Михаила Пришвина, знакомая многим детям. Рассказ ведётся от имени охотника, который приносит дочке Зиночке разные подарки из леса. Однажды он принёс тетерева, ягоды, травы, а под ними нашлась засохшая…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040" y="221937"/>
            <a:ext cx="2995497" cy="3145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093" y="3476075"/>
            <a:ext cx="2471389" cy="325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13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1" y="310129"/>
            <a:ext cx="6980662" cy="6269091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Берестяная трубочка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«Берестяная трубочка» — рассказ Михаила Пришвина, с которым стоит познакомиться. В нем автор описывает, как нашел поразительную трубку из бересты в одну из прогулок. Она образуется на березе после среза коры. В этой трубочке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Выскочка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Выскочка — рассказ Михаила Пришвина для ребят, которые искренне любят домашних животных. В нем автор знакомит читателей с охотничьей собакой Вьюшкой. Лайка мало охотилась с хозяевами, но приносила немалую пользу. Она стерегла…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504" y="310129"/>
            <a:ext cx="2413848" cy="30575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050" y="3496135"/>
            <a:ext cx="2242018" cy="322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36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8790" y="367990"/>
            <a:ext cx="5263376" cy="6345044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и утята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и утята — произведение Михаила Пришвина, которое обязательно нужно прочесть детям. В нём рассказывается, как ребята пугали и ловили утят дикой утки через дорогу, когда она вела их впервые к воде. Это заметил рассказчик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луг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луг — рассказ, который написал Михаил Пришвин. В этой сказке братья любили позабавиться друг над другом. Каждый раз, когда кто-то из них зазевается, в лицо ему отправлялись семена одуванчика. Как-то раз один из братьев…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398" y="367990"/>
            <a:ext cx="22098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767" y="3625259"/>
            <a:ext cx="2018370" cy="294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38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70" y="267629"/>
            <a:ext cx="6289289" cy="6367347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Кладовая солнца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Кладовая солнца — сказка М. Пришвина, которую стоит прочесть вместе с детьми. В ней описывается жизнь двух сирот послевоенного времени,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Митраши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Насти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Весёлкиных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Старшая сестра ведёт хозяйство, брат занимается бондарным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родина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родина - произведение Михаила Пришвина, которое заставит задуматься и взрослого читателя. В нем автор рассказывает, как однажды он встал рано, чтобы отправиться на охоту. Мама угостила его в то утро удивительным напитком…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994" y="267629"/>
            <a:ext cx="1800225" cy="28803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643" y="3512634"/>
            <a:ext cx="2149502" cy="296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601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1794" y="251825"/>
            <a:ext cx="6062817" cy="6171277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Журка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Журка — рассказ Михаила Пришвина, с которым стоит познакомить каждого ребёнка. В нём рассказывается, как семья повествователя прикормила журавля. Супруги настолько привыкли к нему, что подрезали ему крылья, чтоб он не улетел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Глоток молока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Глоток молока — рассказ Михаила Пришвина, с которым проще объяснить детям многие нравственные понятия. Рассказчик говорит, что одна из питомиц, Лада, заболела настолько сильно, что отказывалась от еды и питья, хотя перед…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92" y="251825"/>
            <a:ext cx="1920406" cy="27190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917" y="3702204"/>
            <a:ext cx="2488562" cy="240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32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8633" y="401444"/>
            <a:ext cx="6155473" cy="60551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Беличья память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Беличья память - произведение Михаила Пришвина, которое заинтересует всю семью. В нем говорится о том, как охотник на прогулке в лесу сделал для себя открытие о белках. Что он узнал благодаря нескольким скорлупкам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ореха… </a:t>
            </a: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Охота </a:t>
            </a:r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5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бабочкой</a:t>
            </a:r>
            <a:endParaRPr lang="ru-RU" sz="25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Охота за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бабочкой — рассказ Михаила Пришвина для любознательных детей. В нём от имени охотника рассказывается про то, как его собака Жизель любит гоняться за бабочками. Однажды за такой сценой погони наблюдали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дети…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658" y="2771078"/>
            <a:ext cx="2809875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98" y="401444"/>
            <a:ext cx="2364057" cy="29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40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1024" y="390293"/>
            <a:ext cx="4423588" cy="6021658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Гаечки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Гаечки — рассказ Михаила Пришвина, с которым можно познакомиться всего за пару минут даже самому непоседливому ребенку. В нем повествователь говорит о том, как на прогулке в оба глаза ему попадают соринки. Чтобы разобраться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Этажи леса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Этажи леса — рассказ Михаила Пришвина, который стоит прочесть школьникам. В нём автор вначале упоминает об удивительной способности мёртвых берёз подолгу стоять, как живые. Охотники порой их толкают, чтобы позабавиться…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208" y="297366"/>
            <a:ext cx="2962275" cy="381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455" y="2706029"/>
            <a:ext cx="26384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13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0576" y="312233"/>
            <a:ext cx="5784036" cy="6248399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Лягушонок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Лягушонок — рассказ Михаила Пришвина, который читается легко и просто. В произведении автор говорит о маленьком лягушонке, который оставил свой укромный зимний домик раньше времени, чтобы отправиться к своему родному водоему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</a:t>
            </a:r>
            <a:r>
              <a:rPr lang="ru-RU" sz="2500" b="1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ожерелёнок</a:t>
            </a:r>
            <a:endParaRPr lang="ru-RU" sz="25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ожерелёнок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рассказ Михаила Пришвина, который вызовет немалое количество споров среди юных слушателей. И, верно, в подлинность происходящих в произведении событий, трудно поверить. В рассказе поведана байка о стороже…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571" y="170105"/>
            <a:ext cx="2746684" cy="2993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688" y="3471745"/>
            <a:ext cx="3088888" cy="308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32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5416" y="1204331"/>
            <a:ext cx="5798633" cy="5426927"/>
          </a:xfrm>
        </p:spPr>
        <p:txBody>
          <a:bodyPr/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Говорящий грач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Говорящий грач — рассказ Михаила Пришвина, который стоит прочесть детям всех возрастов. В нём от имени рассказчика показана история того, как он приручал молоденького грача и учил его говорить. Когда происходила эта история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</a:t>
            </a:r>
            <a:r>
              <a:rPr lang="ru-RU" sz="2500" b="1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Веселкин</a:t>
            </a:r>
            <a:endParaRPr lang="ru-RU" sz="25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Весёлкин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рассказ Михаила Пришвина, который понравится мальчикам всех возрастов. В нём автор поведал, как охотники обучают собаку стойке, и зачем это нужно. Когда собака повествователя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Жулька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была обучена, он позволял…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725" y="122662"/>
            <a:ext cx="2365843" cy="30926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55" y="2979234"/>
            <a:ext cx="2288322" cy="320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74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3406" y="624110"/>
            <a:ext cx="5765180" cy="1280890"/>
          </a:xfrm>
        </p:spPr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и юность.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5951" y="1427356"/>
            <a:ext cx="7805853" cy="52299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Михаил Пришвин родился 4 февраля 1873 года в родительском имении Орловской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губернии, в небольшом городе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Елец.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одаренный молодой человек происходил из зажиточной, довольно богатой семьи. Помимо Михаила Пришвина, в семье на тот момент было еще четверо детей. Три брата и сестра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несколько лет, проигравшись и заболев, отец Пришвина умирает, оставив жену и пятерых детей в очень затруднительном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положении. Но благодаря природной рачительности и умению распоряжаться деньгами, женщина выходит из положения и умудряется не только обеспечить, но и поставить детей на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ноги.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1882 году молодому человеку исполняется 9 лет. Он поступает на учебу в простую деревенскую школу, где осваивает элементарные навыки: счет, письмо и чтение. Б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уквально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год будущий литератор переводится в Елецкую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гимназию, которая давала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достойное среднее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23" y="3801605"/>
            <a:ext cx="3812528" cy="285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946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5180" y="1393903"/>
            <a:ext cx="5739432" cy="4517319"/>
          </a:xfrm>
        </p:spPr>
        <p:txBody>
          <a:bodyPr>
            <a:normAutofit lnSpcReduction="10000"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Лада – это произведение Михаила Пришвина об умной собаке, знакомое многим со школьной скамьи. В рассказе говорится, как мужчина купил породистого четвероного друга у племянника одного местного егеря. Лада оказалась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отличным 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Ежовые рукавицы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Ежовые рукавицы – небольшое, но поучительный рассказ русского писателя Михаила Пришвина. В нем повествуется о двух охотниках: один молодой и без опыта, второй – опытный егерь. Всё бы хорошо, если собака добычу каждый раз…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670" y="4022411"/>
            <a:ext cx="2646510" cy="2680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34" y="1393903"/>
            <a:ext cx="3598191" cy="233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30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4526" y="130097"/>
            <a:ext cx="6230085" cy="6348762"/>
          </a:xfrm>
        </p:spPr>
        <p:txBody>
          <a:bodyPr>
            <a:normAutofit lnSpcReduction="10000"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Гости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небольшой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Михаила Пришвина для детей. В нем повествователь говорит о необычных визитерах, которых он встретил, когда оказался на природе. Возле палатки, где укрывались люди, пролетели несколько птиц, и прошли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деревьев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 деревьев — небольшое произведение Михаила Пришвина, которое заставит задуматься и ребят, и взрослых. В нем автор описывает то, как на деревьях появляются почки. Если взять одну из них и растереть в ладони, то можно…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189" y="130097"/>
            <a:ext cx="3171825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184" y="4450039"/>
            <a:ext cx="2840830" cy="227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62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0020" y="401443"/>
            <a:ext cx="7181385" cy="6266985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лапоть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лапоть — рассказ Михаила Пришвина, который знаком многим детям и их родителям. В нём повествуется, как около посёлка, где живёт рассказчик, прокладывали шоссе, и вокруг остались ветки кустарника. Эти кучи стали прибежищем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Лесной хозяин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оучительный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Михаила Пришвина, который стоит того, чтобы познакомить с ним младших школьников. В произведении повествователь рассказывает, как однажды он отправился на прогулку в лес в новой соломенной…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068" y="228600"/>
            <a:ext cx="253365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175" y="4288832"/>
            <a:ext cx="2530630" cy="256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91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93980" y="290199"/>
            <a:ext cx="4315522" cy="6411684"/>
          </a:xfrm>
        </p:spPr>
        <p:txBody>
          <a:bodyPr>
            <a:normAutofit/>
          </a:bodyPr>
          <a:lstStyle/>
          <a:p>
            <a:r>
              <a:rPr lang="ru-RU" sz="25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 - рассказ русского писателя Михаила Пришвина, который полюбился детям и взрослым. Автор точно и красочно описал наблюдения природы в произведении, будто это календарь. Каждое время года прекрасно по-своему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света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света — рассказ Михаила Пришвина, который познакомит ребят с бытом советских людей конца 30-х годов. В нем показано то, как рассказчик прогуливается в конце зимы по улицам Москвы. На улицах он встречает детей. Повествователь…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87" y="290199"/>
            <a:ext cx="3169966" cy="3259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216" y="4076560"/>
            <a:ext cx="2704171" cy="251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25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Певец природы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6205" y="1271239"/>
            <a:ext cx="6646127" cy="53302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творчество Михаила Пришвина пронизано любовью к природе. Он не только сам умел подмечать мельчайшие детали и прекраснейшие проявления нашего мира, но и мастерски мог передать свое уникальное видение читателю. Как писатель находил такие подходящие слова, что у читателя перед глазами разворачивалось настоящее кино, совершенно непонятно!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книги, ты как будто бы сам видишь, как хвоинки и цветочки замирают в ожидании дождя, буквально ощущаешь запах свежескошенной травы и мокрого песка, слышишь тихий всплеск весел по воде…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чуткой душой и особым талантом, чтобы вот так проводить читателя за руку по своим любимым местам, чтобы передать через рассказы о природе свою любовь к Родине.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26" y="105937"/>
            <a:ext cx="4140818" cy="31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558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1093" y="156118"/>
            <a:ext cx="5207619" cy="970156"/>
          </a:xfrm>
        </p:spPr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писателя…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1161" y="2687443"/>
            <a:ext cx="5497552" cy="4036741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«Знак Почета» (31.01.1939)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Красного Знамени (05.02.1943)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Великой Отечественной войне 1941-1945 гг.»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«В память 800-летия Москвы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2015 года, в день рождения писателя, в парке «Скитские пруды» города Сергиева Посада был открыт посвященный ему памятник.</a:t>
            </a:r>
          </a:p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06" y="2687444"/>
            <a:ext cx="6055112" cy="403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504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4985" y="412595"/>
            <a:ext cx="10169913" cy="632274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писателя названы: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астероид (9539) Пришвин, открытый астрономом Людмилой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Карачкиной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Крымской Астрофизической Обсерватории 21 октября 1982 года;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 Пришвина (43°46,35′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с.ш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40°15′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высотой 2782 м в отрогах Главного Кавказского хребта и близлежащее горное озеро;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 Пришвина на восточной оконечности острова Итуруп в Курильской гряде;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улицы Пришвина в Москве (1974), Донецке, Киеве, Липецке, Ельце, Орле, Кривом Роге (1950-е годы), Тюмени (2002), Усть-Куте, Петрозаводске,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Переславле-Залесском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МБОУ СШ № 1 в городе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Елец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 имя М. М. Пришвина (школа находится в здании гимназии, в которой будущий писатель учился).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1970-х годов один из контейнеровозов Дальневосточного морского пароходства носил имя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М.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Пришвина.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сентябре 1981 года решением Совета министров РСФСР имя М. М. Пришвина было присвоено Орловской областной детской библиотеке.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2004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учреждена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бластная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премия имени Михаила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Пришвина,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поощрения литературного творчества граждан Подмосковья (постановление от 04.03.2004 № 30-ПГ «Об учреждении областной литературной премии имени М.М. Пришвина»).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494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библиотеке…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0" y="1282389"/>
            <a:ext cx="6122020" cy="5452947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 Пришвин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известный русский писатель,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рассказов и очерков 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Настоящим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натуралистом, знатоком болот и леса, великолепным наблюдателем живой жизни природы является известный писатель Михаил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 так любил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природу 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умел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понимать, что даже в обыкновенной заячьей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капустке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видел интересное: под жарким солнцем она закрылась, а к дождю раскрылась, чтобы ей больше дождинок перепало.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книги пробуждают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тёплые чувства в нежных детских душах. Поэтому свой выбор лучше всего остановить на небольших рассказах о природе, её величии и красоте.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вниманию подборку лучших и самых известных книг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писателя...</a:t>
            </a:r>
          </a:p>
          <a:p>
            <a:pPr marL="0" indent="0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161" y="1446699"/>
            <a:ext cx="3831235" cy="512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14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8254" y="412595"/>
            <a:ext cx="7783550" cy="65234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детстве никто бы не подумал, что хулиган Миша Пришвин проявит себя позднее как ученый и писатель – слишком уж скромными были его успехи в учебе. Вернее, их вообще не было: дважды он оставался на второй год, а в конце четвертого класса так надерзил учителю географии, что был исключен из школы. При этом старшие братья Михаила показывали прекрасные результаты в учебе и впоследствии сделали успешную карьеру: двое средних связали свою жизнь с медициной, а старший стал акцизным чиновником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на семейном совете было решено отправить Мишу в Тюмень, где жил его дядя по матери, предприниматель Иван Иванович Игнатов, владелец судостроительного завода, директор банка и видный общественный деятель.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Здесь-то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Пришвин впервые и показал свои способности к обучению: он блестяще окончил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проявив недюжинные умственные способности и тягу к знаниям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Бездетный дядя, брат матери, рассчитывал передать племяннику дело, но у того появились иные цели — будущий литератор поступил в политехнический вуз в Риге, на отделение химического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факультета.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Приметно, через год, Михаил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 отправился в Лейпциг, где окончил университет и получил профессию землеустроителя. По приезду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домой,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 течение нескольких лет работал агрономом, а также писал научные статьи на разные темы.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968" y="1293541"/>
            <a:ext cx="3004286" cy="456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95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  <a:endParaRPr lang="ru-RU" sz="41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727" y="1628078"/>
            <a:ext cx="10344885" cy="52299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биография Пришвина начинается 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1906 году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                                                              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он заканчивает работу над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рассказом «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Сашок»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публику-                                                                              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периодическом издании “Родник” (1906 год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К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                                                                               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нию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прозаика, первый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успешным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                                                                   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положительных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отзывов. С этого момента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М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Пришвин отвлекается от бытности агронома, забывает про сельское хозяйство и полностью переключается на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творчество.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 много путешествует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северным регионам, записывает устные истории, произведения фольклора, а также готовит эссе по этнографии. После возвращения, Михаил Пришвин, не теряя времени, отправляется в новое путешествие. На сей раз выбор падает на Крым и степи Казахстана. В эти годы творчества литератора выходят его известные произведения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краю непуганых птиц», «Черный араб»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прочие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 же самое время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в жанре путевых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заметок, небольших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историй и наблюдений простого путешественника. Их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готовил до самого последнего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дня, и к концу жизни успел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накопить материала на 25 томов.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224" y="157757"/>
            <a:ext cx="4083961" cy="269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345" y="234176"/>
            <a:ext cx="10136459" cy="6398738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Первой Мировой Войны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прозаик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временно переключается с художественных произведений на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документалистику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работает фронтовым корреспондентом, передает вести с полей боевых действий. Печатается в крупных изданиях. А во время Октябрьской революции — освещает ежедневные происшествия, которые творятся в его родной стране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зрелые годы мужчина увлекается охотой. Много времени проводит на природе. Интересы писателя отражаются на его литературном творчестве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ранний советский период Пришвин отдает предпочтение тематике живой природы и ее взаимоотношениям с человеком. Как раз на это время приходятся такие произведения, как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«Родники Берендея»,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рассказы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знаменитые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записки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360" y="1489805"/>
            <a:ext cx="4096215" cy="277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416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1101" y="223024"/>
            <a:ext cx="10136459" cy="55320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20-е годы творчество Пришвина вновь переходит в русло фольклорных мотивов. Чувствуя, что ему нужны свежие идеи и впечатления, писатель отправляется в новые путешествия. Он долгое время проводит на Кавказе, Дальнем Востоке и северных территориях. Буквально через несколько лет вектор творчества литератора меняется в сторону классической, серьезной прозы для широкого круга читателей. Так на свет появляются произведения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«Женьшень», «Дорогие звери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начинается Великая Отечественная Война, писатель перебирается в небольшую деревню Переславля-Залесского (ныне — Ярославская область). Все годы, пока шли активные боевые действия, мужчина провел здесь. Как и многие другие прозаики, литераторы, Пришвин писал по тематике войны, чтобы рассказать про тяготы, а также поддержать людей в столь непростой момент. Из-под пера Михаила Михайловича выходят произведения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«Повесть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времени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«Рассказы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ленинградских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детях»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 труды на актуальную тематику писатель получает престижную государственную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награду, Орден Красного Знамени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360" y="4070112"/>
            <a:ext cx="4060288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49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741" y="267629"/>
            <a:ext cx="10236820" cy="4276027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забывает Михаил Пришвин и об излюбленной тематике природы. После окончания Великой Отечественной, литератор переезжает в Звенигород, где располагается его дача. Тут он трудится последние годы своей жизни. К 1953-54 Михаил Пришвин заканчивает последнее прижизненное произведение,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«Глаза земли».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 небольших поэтических миниатюр. К несчастью, опубликовать свою финальную работу литератор так и не успел. Силами сторонников и близких людей писателя, она вышла в 1957 году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Вообще Михаил Пришвин был невероятно увлекающимся и без сомнения талантливым человеком. За свою жизнь он освоил десятки разных занятий, причем, каждое довольно основательно. Так, помимо научной агрономической деятельности, писательства и работы корреспондентом, он был учителем, охотником,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краеведом,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профессиональным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путешественником, исследователем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замечательным фотографом.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говорил, что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«Ценность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заключается в точной передаче образа мира, вследствие чего у нас получается убеждение в его существовании как бы совсем независимо от нашего восприятия. Я хочу воспользоваться этой особенностью фотоаппарата и доказывать светописью мои видения реального мира».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736" y="4543656"/>
            <a:ext cx="3621338" cy="2164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212" y="4543656"/>
            <a:ext cx="3272080" cy="21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34175"/>
            <a:ext cx="8911687" cy="1271239"/>
          </a:xfrm>
        </p:spPr>
        <p:txBody>
          <a:bodyPr>
            <a:noAutofit/>
          </a:bodyPr>
          <a:lstStyle/>
          <a:p>
            <a:r>
              <a:rPr lang="ru-RU" sz="4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когда </a:t>
            </a:r>
            <a:r>
              <a:rPr lang="ru-RU" sz="4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делается </a:t>
            </a:r>
            <a:r>
              <a:rPr lang="ru-RU" sz="4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плохо, начинаю заниматься фотографией.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3376" y="1661531"/>
            <a:ext cx="6768790" cy="505742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 – еще одна страсть Пришвина, в которой он достиг большого мастерства. Многие свои книги о природе он иллюстрировал собственными же снимками. Съемка живой природы занимает особое место в фотоархиве Пришвина. Природу – пейзажи с лесом, полем, дорогой, горой, ручьем, озером или рекой, цветы и деревья, птиц и собак, пятнистых оленей и лошадей, зимние снежные фигуры в лесу – все это он снимает постоянно. И делал он это до того искусно, что коллеги называли его «художником света». Со временем снимки стали у него «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фотозаписками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 Михаил Михайлович говорил так: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«Возможно, я не самый профессиональный фотограф, но знаю одно: хотя профессионал, возможно, и сделал бы снимки лучше, однако, никогда не обратил бы внимания на то, что снимаю я».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25" y="3774336"/>
            <a:ext cx="3926164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44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5766" y="178420"/>
            <a:ext cx="4958846" cy="1025912"/>
          </a:xfrm>
        </p:spPr>
        <p:txBody>
          <a:bodyPr>
            <a:normAutofit/>
          </a:bodyPr>
          <a:lstStyle/>
          <a:p>
            <a:r>
              <a:rPr lang="ru-RU" sz="4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0712" y="914400"/>
            <a:ext cx="6746488" cy="579863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10-х годах 20-го века Пришвин пробует свои силы на поприще преподавательской работы. Примечательно, что трудился он в той самой гимназии в Ельце, откуда его когда-то с позором выгнали. 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33-летнем возрасте Пришвин решил оставить службу, чтобы пойти в поход на русский Север. Это путешествие произвело на него неизгладимое впечатление и повлияло на дальнейшее становление личности писателя.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Пришвин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всерьез увлекался автомобилями.  В 1930 г. он один из первых смог позволить себе купить «Москвич». Писатель объездил на нем много советских городов. Во время езды на машине, рядом с ним постоянно находились его любимые собаки.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Пришвин был очарован искусством фотосъемки. За годы своей биографии он отснял немало отличных фотографий.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будущего писателя Михаила Пришвина к природе и странствиям досталась ему от отца, а стойкий характер и несгибаемую волю он унаследовал от своей матери.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6" y="1419423"/>
            <a:ext cx="4588550" cy="344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975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2743</TotalTime>
  <Words>3023</Words>
  <Application>Microsoft Office PowerPoint</Application>
  <PresentationFormat>Широкоэкранный</PresentationFormat>
  <Paragraphs>163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Century Gothic</vt:lpstr>
      <vt:lpstr>Times New Roman</vt:lpstr>
      <vt:lpstr>Wingdings 3</vt:lpstr>
      <vt:lpstr>Легкий дым</vt:lpstr>
      <vt:lpstr>Михаил Пришвин  4 февраля 1873 г - 16января 1954г</vt:lpstr>
      <vt:lpstr>Детство и юность.</vt:lpstr>
      <vt:lpstr>Презентация PowerPoint</vt:lpstr>
      <vt:lpstr>Творчество</vt:lpstr>
      <vt:lpstr>Презентация PowerPoint</vt:lpstr>
      <vt:lpstr>Презентация PowerPoint</vt:lpstr>
      <vt:lpstr>Презентация PowerPoint</vt:lpstr>
      <vt:lpstr>Я, когда мне делается плохо, начинаю заниматься фотографией.</vt:lpstr>
      <vt:lpstr>Это интересно!</vt:lpstr>
      <vt:lpstr>Читаем рассказы Михаила Пришвина…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Певец природы</vt:lpstr>
      <vt:lpstr>Награды писателя…</vt:lpstr>
      <vt:lpstr>Презентация PowerPoint</vt:lpstr>
      <vt:lpstr>В нашей библиотеке…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Пришвин  4 февраля 1873 г.-16января 1954г</dc:title>
  <dc:creator>Андриянова Н.М.</dc:creator>
  <cp:lastModifiedBy>Андриянова Н.М.</cp:lastModifiedBy>
  <cp:revision>102</cp:revision>
  <dcterms:created xsi:type="dcterms:W3CDTF">2023-01-13T08:43:15Z</dcterms:created>
  <dcterms:modified xsi:type="dcterms:W3CDTF">2023-02-06T07:49:23Z</dcterms:modified>
</cp:coreProperties>
</file>