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7" r:id="rId10"/>
    <p:sldId id="266" r:id="rId11"/>
    <p:sldId id="269" r:id="rId12"/>
    <p:sldId id="270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60" y="10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1D41-0EC0-4653-BF84-68DD932A370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0A90-8F40-4763-8D3F-76D9A9B56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759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1D41-0EC0-4653-BF84-68DD932A370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0A90-8F40-4763-8D3F-76D9A9B56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886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1D41-0EC0-4653-BF84-68DD932A370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0A90-8F40-4763-8D3F-76D9A9B56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1733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1D41-0EC0-4653-BF84-68DD932A370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0A90-8F40-4763-8D3F-76D9A9B56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2220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1D41-0EC0-4653-BF84-68DD932A370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0A90-8F40-4763-8D3F-76D9A9B56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0889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1D41-0EC0-4653-BF84-68DD932A370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0A90-8F40-4763-8D3F-76D9A9B56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986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1D41-0EC0-4653-BF84-68DD932A370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0A90-8F40-4763-8D3F-76D9A9B56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165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1D41-0EC0-4653-BF84-68DD932A370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0A90-8F40-4763-8D3F-76D9A9B56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927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1D41-0EC0-4653-BF84-68DD932A370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0A90-8F40-4763-8D3F-76D9A9B56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683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1D41-0EC0-4653-BF84-68DD932A370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0A90-8F40-4763-8D3F-76D9A9B56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2041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271D41-0EC0-4653-BF84-68DD932A370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50A90-8F40-4763-8D3F-76D9A9B56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8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71D41-0EC0-4653-BF84-68DD932A370F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50A90-8F40-4763-8D3F-76D9A9B566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207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2331908" y="2606390"/>
            <a:ext cx="109928" cy="85633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38268" y="869430"/>
            <a:ext cx="7000408" cy="551638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знаем, что ныне лежит на весах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что совершается ныне.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 мужества пробил на наших часах,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мужество нас не покинет.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страшно под пулями мертвыми лечь,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горько остаться без крова,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мы сохраним тебя, русская речь,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Великое русское слово.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Свободным и чистым тебя пронесем,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внукам дадим, от плена спасем.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Навеки.</a:t>
            </a:r>
          </a:p>
          <a:p>
            <a:endParaRPr lang="ru-RU" dirty="0"/>
          </a:p>
        </p:txBody>
      </p:sp>
      <p:pic>
        <p:nvPicPr>
          <p:cNvPr id="3076" name="Picture 4" descr="А. А. Ахматова: &quot;Мужество&quot;. Анализ стихотворе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541" y="0"/>
            <a:ext cx="82146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45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Афганская война (1979—1989) — Википедия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9445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6" name="Picture 4" descr="Разведка сухопутных войск бундесвера - ИнВоен Inf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5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Настольная Медаль Военная развед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380" y="0"/>
            <a:ext cx="96986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140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Google оцифрует письма времен Великой Отечественной войны | РБК Стил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783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2192000" y="734518"/>
            <a:ext cx="194872" cy="133787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Сочинение Мужество (что такое мужество) 9 класс 15.3 ОГЭ рассуждение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120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839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1998" y="869429"/>
            <a:ext cx="45719" cy="118797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Анализ стихотворения Ахматовой Мужество сочинения и текс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" y="0"/>
            <a:ext cx="1219199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9861" y="1049025"/>
            <a:ext cx="6175948" cy="351516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Час мужества</a:t>
            </a:r>
            <a:endParaRPr lang="ru-RU" sz="6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05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Ответы Mail.ru: 1. В каком году началась Вторая Мировая война? 2. В каком  году началась Великая Отечественная война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38200" y="-258568"/>
            <a:ext cx="9864777" cy="257294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отечественная война </a:t>
            </a:r>
          </a:p>
          <a:p>
            <a:pPr algn="ctr"/>
            <a:r>
              <a:rPr lang="ru-RU" sz="5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1941 – 1945 гг.</a:t>
            </a:r>
            <a:endParaRPr lang="ru-RU" sz="5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84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http://player.myshared.ru/9/863094/slides/slid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764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184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Умираю, но не сдаюсь!» — &quot;Камчатский Край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53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Афганская война - История - Презентации - 9 клас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892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2191998" y="554636"/>
            <a:ext cx="399739" cy="11360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AutoShape 2" descr="Афганистан спустя 30 лет после вывода советских войск: что думают афганцы о  жизни тогда и сейчас - BBC News Русская служб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Как начиналась война в Афганистане - РИА Новости, 26.05.20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37" y="554636"/>
            <a:ext cx="4875371" cy="384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Они были первыми: как начиналась Афганская война - KP.RU"/>
          <p:cNvSpPr>
            <a:spLocks noChangeAspect="1" noChangeArrowheads="1"/>
          </p:cNvSpPr>
          <p:nvPr/>
        </p:nvSpPr>
        <p:spPr bwMode="auto">
          <a:xfrm>
            <a:off x="2361628" y="1716815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Они были первыми: как начиналась Афганская война - KP.RU"/>
          <p:cNvSpPr>
            <a:spLocks noChangeAspect="1" noChangeArrowheads="1"/>
          </p:cNvSpPr>
          <p:nvPr/>
        </p:nvSpPr>
        <p:spPr bwMode="auto">
          <a:xfrm>
            <a:off x="-1221022" y="105724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2" descr="Советско-афганская война | 07.10.2022, ИноСМ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021" y="1690688"/>
            <a:ext cx="6095866" cy="437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72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Они были первыми: как начиналась Афганская война - KP.RU"/>
          <p:cNvSpPr>
            <a:spLocks noChangeAspect="1" noChangeArrowheads="1"/>
          </p:cNvSpPr>
          <p:nvPr/>
        </p:nvSpPr>
        <p:spPr bwMode="auto">
          <a:xfrm>
            <a:off x="2815127" y="2923972"/>
            <a:ext cx="463399" cy="65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8" name="Picture 4" descr="Участие Советского Союза в войне в Афганистане в 1979-1989 годах - РИА  Новости, 15.05.2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34223" y="-344774"/>
            <a:ext cx="9638677" cy="23693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чеченская война</a:t>
            </a:r>
          </a:p>
          <a:p>
            <a:pPr algn="ctr"/>
            <a:r>
              <a:rPr lang="ru-RU" sz="4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 декабря 1994 – 31 августа 1996гг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80710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</TotalTime>
  <Words>88</Words>
  <Application>Microsoft Office PowerPoint</Application>
  <PresentationFormat>Широкоэкранный</PresentationFormat>
  <Paragraphs>16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Бовыкина Юлия</cp:lastModifiedBy>
  <cp:revision>7</cp:revision>
  <dcterms:created xsi:type="dcterms:W3CDTF">2022-10-27T03:08:35Z</dcterms:created>
  <dcterms:modified xsi:type="dcterms:W3CDTF">2023-02-06T06:54:14Z</dcterms:modified>
</cp:coreProperties>
</file>