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60" r:id="rId3"/>
    <p:sldId id="257" r:id="rId4"/>
    <p:sldId id="259" r:id="rId5"/>
    <p:sldId id="261" r:id="rId6"/>
    <p:sldId id="264" r:id="rId7"/>
    <p:sldId id="272" r:id="rId8"/>
    <p:sldId id="271" r:id="rId9"/>
    <p:sldId id="275" r:id="rId10"/>
    <p:sldId id="273" r:id="rId11"/>
    <p:sldId id="274" r:id="rId12"/>
    <p:sldId id="276" r:id="rId13"/>
    <p:sldId id="267" r:id="rId14"/>
    <p:sldId id="268" r:id="rId15"/>
    <p:sldId id="262" r:id="rId16"/>
    <p:sldId id="265" r:id="rId17"/>
    <p:sldId id="266" r:id="rId18"/>
    <p:sldId id="269" r:id="rId19"/>
    <p:sldId id="270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709" autoAdjust="0"/>
  </p:normalViewPr>
  <p:slideViewPr>
    <p:cSldViewPr>
      <p:cViewPr varScale="1">
        <p:scale>
          <a:sx n="83" d="100"/>
          <a:sy n="83" d="100"/>
        </p:scale>
        <p:origin x="-4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1CD88E-EA4B-4B86-AB51-5FE0C7BB9576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FA6EB7-8186-4EE3-B8CA-225B039855D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FA6EB7-8186-4EE3-B8CA-225B039855D5}" type="slidenum">
              <a:rPr lang="ru-RU" smtClean="0"/>
              <a:pPr/>
              <a:t>16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77828C6-8336-42B9-921D-05D84C531065}" type="datetimeFigureOut">
              <a:rPr lang="ru-RU" smtClean="0"/>
              <a:pPr/>
              <a:t>04.12.2013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E9BF93-4C23-4F69-AF4D-C9A12E173D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0;&#1090;&#1084;&#1086;&#1089;&#1092;&#1077;&#1088;&#1085;&#1099;&#1077;%20&#1086;&#1089;&#1072;&#1076;&#1082;&#1080;%206%20&#1082;&#1083;&#1072;&#1089;&#1089;.%20&#1086;&#1090;&#1082;&#1088;.%20&#1091;&#1088;&#1086;&#1082;\recording-20131204-122503.mp3" TargetMode="Externa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snowf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571612"/>
            <a:ext cx="82868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Тема  урока:</a:t>
            </a:r>
          </a:p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Атмосферные осадки</a:t>
            </a:r>
            <a:endParaRPr lang="ru-RU" sz="7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учитель\Рабочий стол\следстивие\1266307821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Атмосферные осадки 6 класс. откр. урок\6bc9a8a7498b1a1e015b4c36578ac8c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63"/>
            <a:ext cx="9249041" cy="70250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:\Атмосферные осадки 6 класс. откр. урок\grad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19100"/>
            <a:ext cx="9371211" cy="7277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1229928862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988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20237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Гололед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thumb_big_wide_79dbcd4fc1f5c527e6bd6469c7a53e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78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db3dd1b024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05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picturecontent-pid-2bb7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600076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1">
                    <a:lumMod val="20000"/>
                    <a:lumOff val="80000"/>
                  </a:schemeClr>
                </a:solidFill>
              </a:rPr>
              <a:t>Иней</a:t>
            </a:r>
            <a:endParaRPr lang="ru-RU" sz="4000" b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4644008" cy="5616624"/>
          </a:xfrm>
          <a:prstGeom prst="rect">
            <a:avLst/>
          </a:prstGeom>
          <a:noFill/>
        </p:spPr>
      </p:pic>
      <p:pic>
        <p:nvPicPr>
          <p:cNvPr id="9219" name="Picture 3" descr="G:\тума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4499992" cy="56166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8992" y="0"/>
            <a:ext cx="30718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600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уман</a:t>
            </a:r>
            <a:endParaRPr lang="ru-RU" sz="6600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G:\32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1612"/>
            <a:ext cx="4786314" cy="4786322"/>
          </a:xfrm>
          <a:prstGeom prst="rect">
            <a:avLst/>
          </a:prstGeom>
          <a:noFill/>
        </p:spPr>
      </p:pic>
      <p:pic>
        <p:nvPicPr>
          <p:cNvPr id="12291" name="Picture 3" descr="G:\3cee06d714c0a1570075c27291b9b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571612"/>
            <a:ext cx="4429124" cy="477679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00298" y="357166"/>
            <a:ext cx="40719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Изморось</a:t>
            </a:r>
            <a:endParaRPr lang="ru-RU" sz="60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G:\rosa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4643438" cy="6525344"/>
          </a:xfrm>
          <a:prstGeom prst="rect">
            <a:avLst/>
          </a:prstGeom>
          <a:noFill/>
        </p:spPr>
      </p:pic>
      <p:pic>
        <p:nvPicPr>
          <p:cNvPr id="13315" name="Picture 3" descr="G:\rosa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19594" y="332656"/>
            <a:ext cx="4524406" cy="65253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771800" y="0"/>
            <a:ext cx="33123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6600" b="1" dirty="0" smtClean="0">
                <a:ln>
                  <a:solidFill>
                    <a:schemeClr val="bg2">
                      <a:lumMod val="90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Роса</a:t>
            </a:r>
            <a:endParaRPr lang="ru-RU" sz="6600" b="1" dirty="0">
              <a:ln>
                <a:solidFill>
                  <a:schemeClr val="bg2">
                    <a:lumMod val="90000"/>
                  </a:schemeClr>
                </a:solidFill>
              </a:ln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14290"/>
            <a:ext cx="8535924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ЦЕЛЬ УРОКА: </a:t>
            </a:r>
          </a:p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  Формирование знаний о видах атмосферных       осадков и причинах их образования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</a:t>
            </a:r>
          </a:p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         </a:t>
            </a:r>
            <a:r>
              <a:rPr lang="ru-RU" sz="5400" dirty="0" smtClean="0">
                <a:solidFill>
                  <a:schemeClr val="bg2">
                    <a:lumMod val="10000"/>
                  </a:schemeClr>
                </a:solidFill>
              </a:rPr>
              <a:t>                        </a:t>
            </a:r>
            <a:r>
              <a:rPr lang="ru-RU" sz="1600" dirty="0" smtClean="0">
                <a:solidFill>
                  <a:schemeClr val="bg2">
                    <a:lumMod val="10000"/>
                  </a:schemeClr>
                </a:solidFill>
              </a:rPr>
              <a:t>                      </a:t>
            </a:r>
          </a:p>
          <a:p>
            <a:endParaRPr lang="ru-RU" sz="4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132856"/>
            <a:ext cx="8964488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 Дать представление об основных видах осадков  и закономерностях  в выпадении  осадков на Земле;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2. Развивать память, наблюдательность, творческие способности, умение создавать образ объекта и описывать его;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3. Воспитывать интерес к предмету, ведению наблюдений за состоянием  погоды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0"/>
            <a:ext cx="60486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</a:rPr>
              <a:t>Что мы узнали?</a:t>
            </a:r>
            <a:endParaRPr lang="ru-RU" sz="6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00808"/>
            <a:ext cx="835292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/>
              <a:t>Что же такое атмосферные осадки?</a:t>
            </a:r>
            <a:endParaRPr lang="ru-RU" sz="3600" smtClean="0"/>
          </a:p>
          <a:p>
            <a:pPr marL="342900" indent="-342900">
              <a:buAutoNum type="arabicPeriod"/>
            </a:pPr>
            <a:r>
              <a:rPr lang="ru-RU" sz="3600" smtClean="0"/>
              <a:t>Назовите </a:t>
            </a:r>
            <a:r>
              <a:rPr lang="ru-RU" sz="3600" dirty="0" smtClean="0"/>
              <a:t>виды осадков?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Какого размера должна быть дождевая капля, чтобы упасть на землю?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Каким прибором можно измерить количество осадков?</a:t>
            </a:r>
          </a:p>
          <a:p>
            <a:pPr marL="342900" indent="-342900">
              <a:buAutoNum type="arabicPeriod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мои рисун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4879"/>
            <a:ext cx="9144000" cy="6892879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untitle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iCA5VMCJ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5123" name="Picture 3" descr="G:\img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0"/>
            <a:ext cx="4643438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image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848"/>
            <a:ext cx="9144000" cy="68918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Documents and Settings\учитель\Рабочий стол\следстивие\2d40f86114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2293"/>
          </a:xfrm>
          <a:prstGeom prst="rect">
            <a:avLst/>
          </a:prstGeom>
          <a:noFill/>
        </p:spPr>
      </p:pic>
      <p:pic>
        <p:nvPicPr>
          <p:cNvPr id="3" name="recording-20131204-12250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3528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1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учитель\Рабочий стол\следстивие\1227132809_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Атмосферные осадки 6 класс. откр. урок\4713aab05ff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0013" y="-106363"/>
            <a:ext cx="9285817" cy="696436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1132" y="260648"/>
            <a:ext cx="17077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Град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</TotalTime>
  <Words>118</Words>
  <Application>Microsoft Office PowerPoint</Application>
  <PresentationFormat>Экран (4:3)</PresentationFormat>
  <Paragraphs>23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27</cp:revision>
  <dcterms:created xsi:type="dcterms:W3CDTF">2012-12-12T15:59:49Z</dcterms:created>
  <dcterms:modified xsi:type="dcterms:W3CDTF">2013-12-04T13:44:23Z</dcterms:modified>
</cp:coreProperties>
</file>