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media/image17.jpeg" ContentType="image/jpeg"/>
  <Override PartName="/ppt/media/image3.png" ContentType="image/png"/>
  <Override PartName="/ppt/media/image28.png" ContentType="image/png"/>
  <Override PartName="/ppt/media/hdphoto4.wdp" ContentType="image/vnd.ms-photo"/>
  <Override PartName="/ppt/media/image1.jpeg" ContentType="image/jpeg"/>
  <Override PartName="/ppt/media/image2.png" ContentType="image/png"/>
  <Override PartName="/ppt/media/image25.png" ContentType="image/png"/>
  <Override PartName="/ppt/media/hdphoto1.wdp" ContentType="image/vnd.ms-photo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26.png" ContentType="image/png"/>
  <Override PartName="/ppt/media/image64.jpeg" ContentType="image/jpeg"/>
  <Override PartName="/ppt/media/hdphoto2.wdp" ContentType="image/vnd.ms-photo"/>
  <Override PartName="/ppt/media/image23.jpeg" ContentType="image/jpeg"/>
  <Override PartName="/ppt/media/image8.png" ContentType="image/png"/>
  <Override PartName="/ppt/media/image51.png" ContentType="image/png"/>
  <Override PartName="/ppt/media/image9.jpeg" ContentType="image/jpeg"/>
  <Override PartName="/ppt/media/image29.jpeg" ContentType="image/jpeg"/>
  <Override PartName="/ppt/media/image10.png" ContentType="image/png"/>
  <Override PartName="/ppt/media/image27.png" ContentType="image/png"/>
  <Override PartName="/ppt/media/hdphoto3.wdp" ContentType="image/vnd.ms-photo"/>
  <Override PartName="/ppt/media/image11.jpeg" ContentType="image/jpe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8.png" ContentType="image/png"/>
  <Override PartName="/ppt/media/image80.jpeg" ContentType="image/jpeg"/>
  <Override PartName="/ppt/media/image19.png" ContentType="image/png"/>
  <Override PartName="/ppt/media/hdphoto5.wdp" ContentType="image/vnd.ms-photo"/>
  <Override PartName="/ppt/media/image20.png" ContentType="image/png"/>
  <Override PartName="/ppt/media/image42.jpeg" ContentType="image/jpeg"/>
  <Override PartName="/ppt/media/image40.png" ContentType="image/png"/>
  <Override PartName="/ppt/media/hdphoto6.wdp" ContentType="image/vnd.ms-photo"/>
  <Override PartName="/ppt/media/image21.png" ContentType="image/png"/>
  <Override PartName="/ppt/media/image41.png" ContentType="image/png"/>
  <Override PartName="/ppt/media/hdphoto7.wdp" ContentType="image/vnd.ms-photo"/>
  <Override PartName="/ppt/media/image22.png" ContentType="image/png"/>
  <Override PartName="/ppt/media/image24.png" ContentType="image/png"/>
  <Override PartName="/ppt/media/hdphoto8.wdp" ContentType="image/vnd.ms-photo"/>
  <Override PartName="/ppt/media/image30.png" ContentType="image/png"/>
  <Override PartName="/ppt/media/image31.png" ContentType="image/png"/>
  <Override PartName="/ppt/media/hdphoto10.wdp" ContentType="image/vnd.ms-photo"/>
  <Override PartName="/ppt/media/image32.png" ContentType="image/png"/>
  <Override PartName="/ppt/media/hdphoto11.wdp" ContentType="image/vnd.ms-photo"/>
  <Override PartName="/ppt/media/hdphoto12.wdp" ContentType="image/vnd.ms-photo"/>
  <Override PartName="/ppt/media/image33.png" ContentType="image/png"/>
  <Override PartName="/ppt/media/image34.png" ContentType="image/png"/>
  <Override PartName="/ppt/media/image43.png" ContentType="image/png"/>
  <Override PartName="/ppt/media/hdphoto9.wdp" ContentType="image/vnd.ms-photo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82.jpeg" ContentType="image/jpeg"/>
  <Override PartName="/ppt/media/image39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47.png" ContentType="image/png"/>
  <Override PartName="/ppt/media/image48.png" ContentType="image/png"/>
  <Override PartName="/ppt/media/image49.png" ContentType="image/png"/>
  <Override PartName="/ppt/media/image50.png" ContentType="image/png"/>
  <Override PartName="/ppt/media/image52.png" ContentType="image/png"/>
  <Override PartName="/ppt/media/image53.png" ContentType="image/png"/>
  <Override PartName="/ppt/media/image54.png" ContentType="image/png"/>
  <Override PartName="/ppt/media/image55.jpeg" ContentType="image/jpeg"/>
  <Override PartName="/ppt/media/image56.png" ContentType="image/png"/>
  <Override PartName="/ppt/media/image57.png" ContentType="image/png"/>
  <Override PartName="/ppt/media/image58.png" ContentType="image/png"/>
  <Override PartName="/ppt/media/image59.png" ContentType="image/png"/>
  <Override PartName="/ppt/media/image60.png" ContentType="image/png"/>
  <Override PartName="/ppt/media/image61.png" ContentType="image/png"/>
  <Override PartName="/ppt/media/image62.jpeg" ContentType="image/jpeg"/>
  <Override PartName="/ppt/media/image63.jpeg" ContentType="image/jpeg"/>
  <Override PartName="/ppt/media/image65.jpeg" ContentType="image/jpeg"/>
  <Override PartName="/ppt/media/image66.jpeg" ContentType="image/jpeg"/>
  <Override PartName="/ppt/media/image67.jpeg" ContentType="image/jpeg"/>
  <Override PartName="/ppt/media/image68.jpeg" ContentType="image/jpeg"/>
  <Override PartName="/ppt/media/image69.jpeg" ContentType="image/jpeg"/>
  <Override PartName="/ppt/media/image70.jpeg" ContentType="image/jpeg"/>
  <Override PartName="/ppt/media/image71.jpeg" ContentType="image/jpeg"/>
  <Override PartName="/ppt/media/image72.jpeg" ContentType="image/jpeg"/>
  <Override PartName="/ppt/media/image73.jpeg" ContentType="image/jpeg"/>
  <Override PartName="/ppt/media/image74.jpeg" ContentType="image/jpeg"/>
  <Override PartName="/ppt/media/image75.jpeg" ContentType="image/jpeg"/>
  <Override PartName="/ppt/media/image76.jpeg" ContentType="image/jpeg"/>
  <Override PartName="/ppt/media/image77.jpeg" ContentType="image/jpeg"/>
  <Override PartName="/ppt/media/image78.jpeg" ContentType="image/jpeg"/>
  <Override PartName="/ppt/media/image79.jpeg" ContentType="image/jpeg"/>
  <Override PartName="/ppt/media/image81.jpeg" ContentType="image/jpeg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96.xml.rels" ContentType="application/vnd.openxmlformats-package.relationship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</p:sld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7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7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7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9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2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3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5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6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4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microsoft.com/office/2007/relationships/hdphoto" Target="../media/hdphoto2.wdp"/><Relationship Id="rId11" Type="http://schemas.openxmlformats.org/officeDocument/2006/relationships/image" Target="../media/image8.png"/><Relationship Id="rId12" Type="http://schemas.openxmlformats.org/officeDocument/2006/relationships/slideLayout" Target="../slideLayouts/slideLayout1.xml"/><Relationship Id="rId13" Type="http://schemas.openxmlformats.org/officeDocument/2006/relationships/slideLayout" Target="../slideLayouts/slideLayout2.xml"/><Relationship Id="rId14" Type="http://schemas.openxmlformats.org/officeDocument/2006/relationships/slideLayout" Target="../slideLayouts/slideLayout3.xml"/><Relationship Id="rId15" Type="http://schemas.openxmlformats.org/officeDocument/2006/relationships/slideLayout" Target="../slideLayouts/slideLayout4.xml"/><Relationship Id="rId16" Type="http://schemas.openxmlformats.org/officeDocument/2006/relationships/slideLayout" Target="../slideLayouts/slideLayout5.xml"/><Relationship Id="rId17" Type="http://schemas.openxmlformats.org/officeDocument/2006/relationships/slideLayout" Target="../slideLayouts/slideLayout6.xml"/><Relationship Id="rId18" Type="http://schemas.openxmlformats.org/officeDocument/2006/relationships/slideLayout" Target="../slideLayouts/slideLayout7.xml"/><Relationship Id="rId19" Type="http://schemas.openxmlformats.org/officeDocument/2006/relationships/slideLayout" Target="../slideLayouts/slideLayout8.xml"/><Relationship Id="rId2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10.xml"/><Relationship Id="rId22" Type="http://schemas.openxmlformats.org/officeDocument/2006/relationships/slideLayout" Target="../slideLayouts/slideLayout11.xml"/><Relationship Id="rId2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Relationship Id="rId4" Type="http://schemas.microsoft.com/office/2007/relationships/hdphoto" Target="../media/hdphoto3.wdp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Relationship Id="rId4" Type="http://schemas.microsoft.com/office/2007/relationships/hdphoto" Target="../media/hdphoto4.wdp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9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7.jpe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microsoft.com/office/2007/relationships/hdphoto" Target="../media/hdphoto5.wdp"/><Relationship Id="rId6" Type="http://schemas.openxmlformats.org/officeDocument/2006/relationships/image" Target="../media/image20.png"/><Relationship Id="rId7" Type="http://schemas.microsoft.com/office/2007/relationships/hdphoto" Target="../media/hdphoto6.wdp"/><Relationship Id="rId8" Type="http://schemas.openxmlformats.org/officeDocument/2006/relationships/image" Target="../media/image21.png"/><Relationship Id="rId9" Type="http://schemas.microsoft.com/office/2007/relationships/hdphoto" Target="../media/hdphoto7.wdp"/><Relationship Id="rId10" Type="http://schemas.openxmlformats.org/officeDocument/2006/relationships/image" Target="../media/image22.png"/><Relationship Id="rId11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23.jpe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microsoft.com/office/2007/relationships/hdphoto" Target="../media/hdphoto8.wdp"/><Relationship Id="rId8" Type="http://schemas.openxmlformats.org/officeDocument/2006/relationships/image" Target="../media/image28.png"/><Relationship Id="rId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58.xml"/><Relationship Id="rId1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29.jpe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microsoft.com/office/2007/relationships/hdphoto" Target="../media/hdphoto9.wdp"/><Relationship Id="rId9" Type="http://schemas.openxmlformats.org/officeDocument/2006/relationships/image" Target="../media/image35.png"/><Relationship Id="rId10" Type="http://schemas.openxmlformats.org/officeDocument/2006/relationships/image" Target="../media/image36.png"/><Relationship Id="rId11" Type="http://schemas.openxmlformats.org/officeDocument/2006/relationships/image" Target="../media/image37.png"/><Relationship Id="rId12" Type="http://schemas.openxmlformats.org/officeDocument/2006/relationships/image" Target="../media/image38.png"/><Relationship Id="rId13" Type="http://schemas.openxmlformats.org/officeDocument/2006/relationships/image" Target="../media/image39.png"/><Relationship Id="rId14" Type="http://schemas.openxmlformats.org/officeDocument/2006/relationships/image" Target="../media/image40.png"/><Relationship Id="rId15" Type="http://schemas.openxmlformats.org/officeDocument/2006/relationships/image" Target="../media/image41.png"/><Relationship Id="rId16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3.xml"/><Relationship Id="rId19" Type="http://schemas.openxmlformats.org/officeDocument/2006/relationships/slideLayout" Target="../slideLayouts/slideLayout64.xml"/><Relationship Id="rId20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68.xml"/><Relationship Id="rId24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1.xml"/><Relationship Id="rId27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42.jpe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microsoft.com/office/2007/relationships/hdphoto" Target="../media/hdphoto10.wdp"/><Relationship Id="rId8" Type="http://schemas.openxmlformats.org/officeDocument/2006/relationships/image" Target="../media/image47.png"/><Relationship Id="rId9" Type="http://schemas.openxmlformats.org/officeDocument/2006/relationships/image" Target="../media/image48.png"/><Relationship Id="rId10" Type="http://schemas.openxmlformats.org/officeDocument/2006/relationships/image" Target="../media/image49.png"/><Relationship Id="rId11" Type="http://schemas.openxmlformats.org/officeDocument/2006/relationships/image" Target="../media/image50.png"/><Relationship Id="rId12" Type="http://schemas.openxmlformats.org/officeDocument/2006/relationships/image" Target="../media/image51.png"/><Relationship Id="rId13" Type="http://schemas.openxmlformats.org/officeDocument/2006/relationships/image" Target="../media/image52.png"/><Relationship Id="rId14" Type="http://schemas.microsoft.com/office/2007/relationships/hdphoto" Target="../media/hdphoto11.wdp"/><Relationship Id="rId15" Type="http://schemas.openxmlformats.org/officeDocument/2006/relationships/image" Target="../media/image53.png"/><Relationship Id="rId16" Type="http://schemas.openxmlformats.org/officeDocument/2006/relationships/image" Target="../media/image54.png"/><Relationship Id="rId17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4.xml"/><Relationship Id="rId19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6.xml"/><Relationship Id="rId21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8.xml"/><Relationship Id="rId23" Type="http://schemas.openxmlformats.org/officeDocument/2006/relationships/slideLayout" Target="../slideLayouts/slideLayout79.xml"/><Relationship Id="rId24" Type="http://schemas.openxmlformats.org/officeDocument/2006/relationships/slideLayout" Target="../slideLayouts/slideLayout80.xml"/><Relationship Id="rId25" Type="http://schemas.openxmlformats.org/officeDocument/2006/relationships/slideLayout" Target="../slideLayouts/slideLayout81.xml"/><Relationship Id="rId26" Type="http://schemas.openxmlformats.org/officeDocument/2006/relationships/slideLayout" Target="../slideLayouts/slideLayout82.xml"/><Relationship Id="rId27" Type="http://schemas.openxmlformats.org/officeDocument/2006/relationships/slideLayout" Target="../slideLayouts/slideLayout83.xml"/><Relationship Id="rId28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55.jpe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8" Type="http://schemas.microsoft.com/office/2007/relationships/hdphoto" Target="../media/hdphoto12.wdp"/><Relationship Id="rId9" Type="http://schemas.openxmlformats.org/officeDocument/2006/relationships/image" Target="../media/image61.png"/><Relationship Id="rId10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2.xml"/><Relationship Id="rId18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94.xml"/><Relationship Id="rId20" Type="http://schemas.openxmlformats.org/officeDocument/2006/relationships/slideLayout" Target="../slideLayouts/slideLayout95.xml"/><Relationship Id="rId21" Type="http://schemas.openxmlformats.org/officeDocument/2006/relationships/slideLayout" Target="../slideLayouts/slideLayout9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47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9142560" cy="6856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" name="Picture 4" descr="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7000"/>
                    </a14:imgEffect>
                  </a14:imgLayer>
                </a14:imgProps>
              </a:ext>
            </a:extLst>
          </a:blip>
          <a:srcRect l="28712" t="8906" r="25094" b="42"/>
          <a:stretch/>
        </p:blipFill>
        <p:spPr>
          <a:xfrm>
            <a:off x="0" y="1196640"/>
            <a:ext cx="2412000" cy="6229080"/>
          </a:xfrm>
          <a:prstGeom prst="rect">
            <a:avLst/>
          </a:prstGeom>
          <a:ln>
            <a:noFill/>
          </a:ln>
        </p:spPr>
      </p:pic>
      <p:sp>
        <p:nvSpPr>
          <p:cNvPr id="2" name="CustomShape 2"/>
          <p:cNvSpPr/>
          <p:nvPr/>
        </p:nvSpPr>
        <p:spPr>
          <a:xfrm>
            <a:off x="2411640" y="4437000"/>
            <a:ext cx="6068160" cy="175140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CustomShape 3"/>
          <p:cNvSpPr/>
          <p:nvPr/>
        </p:nvSpPr>
        <p:spPr>
          <a:xfrm>
            <a:off x="2414520" y="697680"/>
            <a:ext cx="6080400" cy="294588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4" name="Group 4"/>
          <p:cNvGrpSpPr/>
          <p:nvPr/>
        </p:nvGrpSpPr>
        <p:grpSpPr>
          <a:xfrm>
            <a:off x="7381800" y="4941000"/>
            <a:ext cx="1590480" cy="1726920"/>
            <a:chOff x="7381800" y="4941000"/>
            <a:chExt cx="1590480" cy="1726920"/>
          </a:xfrm>
        </p:grpSpPr>
        <p:pic>
          <p:nvPicPr>
            <p:cNvPr id="5" name="Picture 2" descr=""/>
            <p:cNvPicPr/>
            <p:nvPr/>
          </p:nvPicPr>
          <p:blipFill>
            <a:blip r:embed="rId5"/>
            <a:stretch/>
          </p:blipFill>
          <p:spPr>
            <a:xfrm flipH="1">
              <a:off x="8553960" y="4941000"/>
              <a:ext cx="376560" cy="3661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" name="Picture 4" descr=""/>
            <p:cNvPicPr/>
            <p:nvPr/>
          </p:nvPicPr>
          <p:blipFill>
            <a:blip r:embed="rId6"/>
            <a:stretch/>
          </p:blipFill>
          <p:spPr>
            <a:xfrm flipH="1">
              <a:off x="7959600" y="6301800"/>
              <a:ext cx="376560" cy="3661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" name="Picture 6" descr=""/>
            <p:cNvPicPr/>
            <p:nvPr/>
          </p:nvPicPr>
          <p:blipFill>
            <a:blip r:embed="rId7"/>
            <a:stretch/>
          </p:blipFill>
          <p:spPr>
            <a:xfrm flipH="1">
              <a:off x="8413200" y="6191280"/>
              <a:ext cx="376560" cy="3661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" name="Picture 10" descr=""/>
            <p:cNvPicPr/>
            <p:nvPr/>
          </p:nvPicPr>
          <p:blipFill>
            <a:blip r:embed="rId8"/>
            <a:srcRect l="0" t="0" r="0" b="10000"/>
            <a:stretch/>
          </p:blipFill>
          <p:spPr>
            <a:xfrm flipH="1">
              <a:off x="8553600" y="5787000"/>
              <a:ext cx="418680" cy="3661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" name="Picture 4" descr=""/>
            <p:cNvPicPr/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-84000"/>
                      </a14:imgEffect>
                    </a14:imgLayer>
                  </a14:imgProps>
                </a:ext>
              </a:extLst>
            </a:blip>
            <a:stretch/>
          </p:blipFill>
          <p:spPr>
            <a:xfrm flipH="1">
              <a:off x="8564400" y="5382360"/>
              <a:ext cx="376560" cy="3661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" name="Picture 14" descr=""/>
            <p:cNvPicPr/>
            <p:nvPr/>
          </p:nvPicPr>
          <p:blipFill>
            <a:blip r:embed="rId11"/>
            <a:srcRect l="0" t="9972" r="0" b="20014"/>
            <a:stretch/>
          </p:blipFill>
          <p:spPr>
            <a:xfrm flipH="1">
              <a:off x="7381800" y="6301800"/>
              <a:ext cx="538560" cy="36612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12"/>
    <p:sldLayoutId id="2147483650" r:id="rId13"/>
    <p:sldLayoutId id="2147483651" r:id="rId14"/>
    <p:sldLayoutId id="2147483652" r:id="rId15"/>
    <p:sldLayoutId id="2147483653" r:id="rId16"/>
    <p:sldLayoutId id="2147483654" r:id="rId17"/>
    <p:sldLayoutId id="2147483655" r:id="rId18"/>
    <p:sldLayoutId id="2147483656" r:id="rId19"/>
    <p:sldLayoutId id="2147483657" r:id="rId20"/>
    <p:sldLayoutId id="2147483658" r:id="rId21"/>
    <p:sldLayoutId id="2147483659" r:id="rId22"/>
    <p:sldLayoutId id="2147483660" r:id="rId2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47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CustomShape 1"/>
          <p:cNvSpPr/>
          <p:nvPr/>
        </p:nvSpPr>
        <p:spPr>
          <a:xfrm>
            <a:off x="0" y="0"/>
            <a:ext cx="9142560" cy="6856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0" name="Picture 4" descr="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7000"/>
                    </a14:imgEffect>
                  </a14:imgLayer>
                </a14:imgProps>
              </a:ext>
            </a:extLst>
          </a:blip>
          <a:srcRect l="28712" t="8906" r="25094" b="42"/>
          <a:stretch/>
        </p:blipFill>
        <p:spPr>
          <a:xfrm>
            <a:off x="-39240" y="1162800"/>
            <a:ext cx="1804680" cy="6229080"/>
          </a:xfrm>
          <a:prstGeom prst="rect">
            <a:avLst/>
          </a:prstGeom>
          <a:ln>
            <a:noFill/>
          </a:ln>
        </p:spPr>
      </p:pic>
      <p:sp>
        <p:nvSpPr>
          <p:cNvPr id="51" name="CustomShape 2"/>
          <p:cNvSpPr/>
          <p:nvPr/>
        </p:nvSpPr>
        <p:spPr>
          <a:xfrm>
            <a:off x="1403640" y="1563840"/>
            <a:ext cx="7198560" cy="5038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" name="CustomShape 3"/>
          <p:cNvSpPr/>
          <p:nvPr/>
        </p:nvSpPr>
        <p:spPr>
          <a:xfrm>
            <a:off x="1403640" y="260640"/>
            <a:ext cx="7199280" cy="1150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47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ustomShape 1"/>
          <p:cNvSpPr/>
          <p:nvPr/>
        </p:nvSpPr>
        <p:spPr>
          <a:xfrm>
            <a:off x="0" y="0"/>
            <a:ext cx="9142560" cy="6856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2" name="CustomShape 2"/>
          <p:cNvSpPr/>
          <p:nvPr/>
        </p:nvSpPr>
        <p:spPr>
          <a:xfrm>
            <a:off x="1403640" y="1627920"/>
            <a:ext cx="7198560" cy="504000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3" name="CustomShape 3"/>
          <p:cNvSpPr/>
          <p:nvPr/>
        </p:nvSpPr>
        <p:spPr>
          <a:xfrm>
            <a:off x="1403640" y="260640"/>
            <a:ext cx="7198560" cy="1150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94" name="Group 4"/>
          <p:cNvGrpSpPr/>
          <p:nvPr/>
        </p:nvGrpSpPr>
        <p:grpSpPr>
          <a:xfrm>
            <a:off x="251640" y="332640"/>
            <a:ext cx="1058040" cy="6097680"/>
            <a:chOff x="251640" y="332640"/>
            <a:chExt cx="1058040" cy="6097680"/>
          </a:xfrm>
        </p:grpSpPr>
        <p:pic>
          <p:nvPicPr>
            <p:cNvPr id="95" name="Picture 4" descr=""/>
            <p:cNvPicPr/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84000"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251640" y="2899800"/>
              <a:ext cx="1056960" cy="10569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6" name="Picture 6" descr=""/>
            <p:cNvPicPr/>
            <p:nvPr/>
          </p:nvPicPr>
          <p:blipFill>
            <a:blip r:embed="rId5"/>
            <a:stretch/>
          </p:blipFill>
          <p:spPr>
            <a:xfrm>
              <a:off x="251640" y="5373360"/>
              <a:ext cx="1056960" cy="10569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7" name="Picture 10" descr=""/>
            <p:cNvPicPr/>
            <p:nvPr/>
          </p:nvPicPr>
          <p:blipFill>
            <a:blip r:embed="rId6"/>
            <a:stretch/>
          </p:blipFill>
          <p:spPr>
            <a:xfrm>
              <a:off x="251640" y="4149000"/>
              <a:ext cx="1058040" cy="105804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8" name="Picture 12" descr=""/>
            <p:cNvPicPr/>
            <p:nvPr/>
          </p:nvPicPr>
          <p:blipFill>
            <a:blip r:embed="rId7"/>
            <a:stretch/>
          </p:blipFill>
          <p:spPr>
            <a:xfrm>
              <a:off x="251640" y="332640"/>
              <a:ext cx="1058040" cy="105804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9" name="Picture 14" descr=""/>
            <p:cNvPicPr/>
            <p:nvPr/>
          </p:nvPicPr>
          <p:blipFill>
            <a:blip r:embed="rId8"/>
            <a:srcRect l="10470" t="10187" r="5268" b="11154"/>
            <a:stretch/>
          </p:blipFill>
          <p:spPr>
            <a:xfrm>
              <a:off x="251640" y="1628640"/>
              <a:ext cx="1056960" cy="9864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01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47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0" y="0"/>
            <a:ext cx="9142560" cy="6856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9" name="Picture 18" descr=""/>
          <p:cNvPicPr/>
          <p:nvPr/>
        </p:nvPicPr>
        <p:blipFill>
          <a:blip r:embed="rId3"/>
          <a:stretch/>
        </p:blipFill>
        <p:spPr>
          <a:xfrm flipH="1" rot="331800">
            <a:off x="42480" y="1634040"/>
            <a:ext cx="1341720" cy="3195000"/>
          </a:xfrm>
          <a:prstGeom prst="rect">
            <a:avLst/>
          </a:prstGeom>
          <a:ln>
            <a:noFill/>
          </a:ln>
        </p:spPr>
      </p:pic>
      <p:sp>
        <p:nvSpPr>
          <p:cNvPr id="140" name="CustomShape 2"/>
          <p:cNvSpPr/>
          <p:nvPr/>
        </p:nvSpPr>
        <p:spPr>
          <a:xfrm>
            <a:off x="1458360" y="1634400"/>
            <a:ext cx="7198560" cy="5038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1" name="CustomShape 3"/>
          <p:cNvSpPr/>
          <p:nvPr/>
        </p:nvSpPr>
        <p:spPr>
          <a:xfrm>
            <a:off x="1403640" y="260640"/>
            <a:ext cx="7199280" cy="1150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42" name="Group 4"/>
          <p:cNvGrpSpPr/>
          <p:nvPr/>
        </p:nvGrpSpPr>
        <p:grpSpPr>
          <a:xfrm>
            <a:off x="0" y="1628640"/>
            <a:ext cx="1613160" cy="1730160"/>
            <a:chOff x="0" y="1628640"/>
            <a:chExt cx="1613160" cy="1730160"/>
          </a:xfrm>
        </p:grpSpPr>
        <p:pic>
          <p:nvPicPr>
            <p:cNvPr id="143" name="Picture 20" descr=""/>
            <p:cNvPicPr/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29000"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0" y="1917000"/>
              <a:ext cx="918360" cy="9406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4" name="Picture 22" descr=""/>
            <p:cNvPicPr/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-26000"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517320" y="2609640"/>
              <a:ext cx="731160" cy="7491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5" name="Picture 24" descr=""/>
            <p:cNvPicPr/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-35000"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683640" y="1628640"/>
              <a:ext cx="929520" cy="93456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46" name="Picture 2" descr=""/>
          <p:cNvPicPr/>
          <p:nvPr/>
        </p:nvPicPr>
        <p:blipFill>
          <a:blip r:embed="rId10"/>
          <a:stretch/>
        </p:blipFill>
        <p:spPr>
          <a:xfrm>
            <a:off x="107640" y="4293000"/>
            <a:ext cx="1258200" cy="1802520"/>
          </a:xfrm>
          <a:prstGeom prst="rect">
            <a:avLst/>
          </a:prstGeom>
          <a:ln>
            <a:noFill/>
          </a:ln>
        </p:spPr>
      </p:pic>
      <p:sp>
        <p:nvSpPr>
          <p:cNvPr id="147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48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47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0" y="0"/>
            <a:ext cx="9142560" cy="6856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6" name="CustomShape 2"/>
          <p:cNvSpPr/>
          <p:nvPr/>
        </p:nvSpPr>
        <p:spPr>
          <a:xfrm>
            <a:off x="539640" y="1634400"/>
            <a:ext cx="8117640" cy="5038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7" name="CustomShape 3"/>
          <p:cNvSpPr/>
          <p:nvPr/>
        </p:nvSpPr>
        <p:spPr>
          <a:xfrm>
            <a:off x="539640" y="260640"/>
            <a:ext cx="8063280" cy="1222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88" name="Group 4"/>
          <p:cNvGrpSpPr/>
          <p:nvPr/>
        </p:nvGrpSpPr>
        <p:grpSpPr>
          <a:xfrm>
            <a:off x="179640" y="4221000"/>
            <a:ext cx="2971080" cy="2446920"/>
            <a:chOff x="179640" y="4221000"/>
            <a:chExt cx="2971080" cy="2446920"/>
          </a:xfrm>
        </p:grpSpPr>
        <p:pic>
          <p:nvPicPr>
            <p:cNvPr id="189" name="Picture 4" descr=""/>
            <p:cNvPicPr/>
            <p:nvPr/>
          </p:nvPicPr>
          <p:blipFill>
            <a:blip r:embed="rId3"/>
            <a:stretch/>
          </p:blipFill>
          <p:spPr>
            <a:xfrm>
              <a:off x="1331640" y="5949360"/>
              <a:ext cx="718560" cy="7185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0" name="Picture 6" descr=""/>
            <p:cNvPicPr/>
            <p:nvPr/>
          </p:nvPicPr>
          <p:blipFill>
            <a:blip r:embed="rId4"/>
            <a:stretch/>
          </p:blipFill>
          <p:spPr>
            <a:xfrm>
              <a:off x="251640" y="4221000"/>
              <a:ext cx="718560" cy="7185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1" name="Picture 10" descr=""/>
            <p:cNvPicPr/>
            <p:nvPr/>
          </p:nvPicPr>
          <p:blipFill>
            <a:blip r:embed="rId5"/>
            <a:stretch/>
          </p:blipFill>
          <p:spPr>
            <a:xfrm>
              <a:off x="179640" y="5013000"/>
              <a:ext cx="718560" cy="7185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2" name="Picture 4" descr=""/>
            <p:cNvPicPr/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467640" y="5733360"/>
              <a:ext cx="718560" cy="7185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3" name="Picture 14" descr=""/>
            <p:cNvPicPr/>
            <p:nvPr/>
          </p:nvPicPr>
          <p:blipFill>
            <a:blip r:embed="rId8"/>
            <a:srcRect l="0" t="10003" r="0" b="19990"/>
            <a:stretch/>
          </p:blipFill>
          <p:spPr>
            <a:xfrm>
              <a:off x="2123640" y="5949360"/>
              <a:ext cx="1027080" cy="7185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94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9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47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ustomShape 1"/>
          <p:cNvSpPr/>
          <p:nvPr/>
        </p:nvSpPr>
        <p:spPr>
          <a:xfrm>
            <a:off x="0" y="0"/>
            <a:ext cx="9142560" cy="6856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233" name="Group 2"/>
          <p:cNvGrpSpPr/>
          <p:nvPr/>
        </p:nvGrpSpPr>
        <p:grpSpPr>
          <a:xfrm>
            <a:off x="179640" y="5085360"/>
            <a:ext cx="1510560" cy="1582200"/>
            <a:chOff x="179640" y="5085360"/>
            <a:chExt cx="1510560" cy="1582200"/>
          </a:xfrm>
        </p:grpSpPr>
        <p:pic>
          <p:nvPicPr>
            <p:cNvPr id="234" name="Picture 2" descr=""/>
            <p:cNvPicPr/>
            <p:nvPr/>
          </p:nvPicPr>
          <p:blipFill>
            <a:blip r:embed="rId3"/>
            <a:stretch/>
          </p:blipFill>
          <p:spPr>
            <a:xfrm>
              <a:off x="179640" y="508536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35" name="Picture 4" descr=""/>
            <p:cNvPicPr/>
            <p:nvPr/>
          </p:nvPicPr>
          <p:blipFill>
            <a:blip r:embed="rId4"/>
            <a:stretch/>
          </p:blipFill>
          <p:spPr>
            <a:xfrm>
              <a:off x="765720" y="632484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36" name="Picture 6" descr=""/>
            <p:cNvPicPr/>
            <p:nvPr/>
          </p:nvPicPr>
          <p:blipFill>
            <a:blip r:embed="rId5"/>
            <a:stretch/>
          </p:blipFill>
          <p:spPr>
            <a:xfrm>
              <a:off x="326160" y="622152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37" name="Picture 10" descr=""/>
            <p:cNvPicPr/>
            <p:nvPr/>
          </p:nvPicPr>
          <p:blipFill>
            <a:blip r:embed="rId6"/>
            <a:srcRect l="0" t="0" r="0" b="9991"/>
            <a:stretch/>
          </p:blipFill>
          <p:spPr>
            <a:xfrm>
              <a:off x="179640" y="5842800"/>
              <a:ext cx="40536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38" name="Picture 4" descr=""/>
            <p:cNvPicPr/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84000"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179640" y="546408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39" name="Picture 14" descr=""/>
            <p:cNvPicPr/>
            <p:nvPr/>
          </p:nvPicPr>
          <p:blipFill>
            <a:blip r:embed="rId9"/>
            <a:srcRect l="0" t="9985" r="0" b="19971"/>
            <a:stretch/>
          </p:blipFill>
          <p:spPr>
            <a:xfrm>
              <a:off x="1168560" y="6324840"/>
              <a:ext cx="521640" cy="34272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40" name="Group 3"/>
          <p:cNvGrpSpPr/>
          <p:nvPr/>
        </p:nvGrpSpPr>
        <p:grpSpPr>
          <a:xfrm>
            <a:off x="7381800" y="5085360"/>
            <a:ext cx="1510560" cy="1582200"/>
            <a:chOff x="7381800" y="5085360"/>
            <a:chExt cx="1510560" cy="1582200"/>
          </a:xfrm>
        </p:grpSpPr>
        <p:pic>
          <p:nvPicPr>
            <p:cNvPr id="241" name="Picture 2" descr=""/>
            <p:cNvPicPr/>
            <p:nvPr/>
          </p:nvPicPr>
          <p:blipFill>
            <a:blip r:embed="rId10"/>
            <a:stretch/>
          </p:blipFill>
          <p:spPr>
            <a:xfrm flipH="1">
              <a:off x="8527680" y="508536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2" name="Picture 4" descr=""/>
            <p:cNvPicPr/>
            <p:nvPr/>
          </p:nvPicPr>
          <p:blipFill>
            <a:blip r:embed="rId11"/>
            <a:stretch/>
          </p:blipFill>
          <p:spPr>
            <a:xfrm flipH="1">
              <a:off x="7941600" y="632484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3" name="Picture 6" descr=""/>
            <p:cNvPicPr/>
            <p:nvPr/>
          </p:nvPicPr>
          <p:blipFill>
            <a:blip r:embed="rId12"/>
            <a:stretch/>
          </p:blipFill>
          <p:spPr>
            <a:xfrm flipH="1">
              <a:off x="8381160" y="622152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4" name="Picture 10" descr=""/>
            <p:cNvPicPr/>
            <p:nvPr/>
          </p:nvPicPr>
          <p:blipFill>
            <a:blip r:embed="rId13"/>
            <a:srcRect l="0" t="0" r="0" b="9991"/>
            <a:stretch/>
          </p:blipFill>
          <p:spPr>
            <a:xfrm flipH="1">
              <a:off x="8487000" y="5842800"/>
              <a:ext cx="40536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5" name="Picture 4" descr=""/>
            <p:cNvPicPr/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84000"/>
                      </a14:imgEffect>
                    </a14:imgLayer>
                  </a14:imgProps>
                </a:ext>
              </a:extLst>
            </a:blip>
            <a:stretch/>
          </p:blipFill>
          <p:spPr>
            <a:xfrm flipH="1">
              <a:off x="8527680" y="546408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6" name="Picture 14" descr=""/>
            <p:cNvPicPr/>
            <p:nvPr/>
          </p:nvPicPr>
          <p:blipFill>
            <a:blip r:embed="rId15"/>
            <a:srcRect l="0" t="9985" r="0" b="19971"/>
            <a:stretch/>
          </p:blipFill>
          <p:spPr>
            <a:xfrm flipH="1">
              <a:off x="7381800" y="6324840"/>
              <a:ext cx="521640" cy="34272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47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4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16"/>
    <p:sldLayoutId id="2147483715" r:id="rId17"/>
    <p:sldLayoutId id="2147483716" r:id="rId18"/>
    <p:sldLayoutId id="2147483717" r:id="rId19"/>
    <p:sldLayoutId id="2147483718" r:id="rId20"/>
    <p:sldLayoutId id="2147483719" r:id="rId21"/>
    <p:sldLayoutId id="2147483720" r:id="rId22"/>
    <p:sldLayoutId id="2147483721" r:id="rId23"/>
    <p:sldLayoutId id="2147483722" r:id="rId24"/>
    <p:sldLayoutId id="2147483723" r:id="rId25"/>
    <p:sldLayoutId id="2147483724" r:id="rId26"/>
    <p:sldLayoutId id="2147483725" r:id="rId27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47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CustomShape 1"/>
          <p:cNvSpPr/>
          <p:nvPr/>
        </p:nvSpPr>
        <p:spPr>
          <a:xfrm>
            <a:off x="0" y="0"/>
            <a:ext cx="9142560" cy="6856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86" name="Picture 12" descr=""/>
          <p:cNvPicPr/>
          <p:nvPr/>
        </p:nvPicPr>
        <p:blipFill>
          <a:blip r:embed="rId3"/>
          <a:stretch/>
        </p:blipFill>
        <p:spPr>
          <a:xfrm>
            <a:off x="8388360" y="692640"/>
            <a:ext cx="471600" cy="430560"/>
          </a:xfrm>
          <a:prstGeom prst="rect">
            <a:avLst/>
          </a:prstGeom>
          <a:ln>
            <a:noFill/>
          </a:ln>
        </p:spPr>
      </p:pic>
      <p:pic>
        <p:nvPicPr>
          <p:cNvPr id="287" name="Picture 14" descr=""/>
          <p:cNvPicPr/>
          <p:nvPr/>
        </p:nvPicPr>
        <p:blipFill>
          <a:blip r:embed="rId4"/>
          <a:stretch/>
        </p:blipFill>
        <p:spPr>
          <a:xfrm>
            <a:off x="7452360" y="188640"/>
            <a:ext cx="471600" cy="430560"/>
          </a:xfrm>
          <a:prstGeom prst="rect">
            <a:avLst/>
          </a:prstGeom>
          <a:ln>
            <a:noFill/>
          </a:ln>
        </p:spPr>
      </p:pic>
      <p:pic>
        <p:nvPicPr>
          <p:cNvPr id="288" name="Picture 2" descr=""/>
          <p:cNvPicPr/>
          <p:nvPr/>
        </p:nvPicPr>
        <p:blipFill>
          <a:blip r:embed="rId5"/>
          <a:stretch/>
        </p:blipFill>
        <p:spPr>
          <a:xfrm>
            <a:off x="8028360" y="188640"/>
            <a:ext cx="471600" cy="430560"/>
          </a:xfrm>
          <a:prstGeom prst="rect">
            <a:avLst/>
          </a:prstGeom>
          <a:ln>
            <a:noFill/>
          </a:ln>
        </p:spPr>
      </p:pic>
      <p:grpSp>
        <p:nvGrpSpPr>
          <p:cNvPr id="289" name="Group 2"/>
          <p:cNvGrpSpPr/>
          <p:nvPr/>
        </p:nvGrpSpPr>
        <p:grpSpPr>
          <a:xfrm>
            <a:off x="179640" y="188640"/>
            <a:ext cx="1377000" cy="934560"/>
            <a:chOff x="179640" y="188640"/>
            <a:chExt cx="1377000" cy="934560"/>
          </a:xfrm>
        </p:grpSpPr>
        <p:pic>
          <p:nvPicPr>
            <p:cNvPr id="290" name="Picture 4" descr=""/>
            <p:cNvPicPr/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508680" y="276480"/>
              <a:ext cx="430560" cy="36684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91" name="Picture 12" descr=""/>
            <p:cNvPicPr/>
            <p:nvPr/>
          </p:nvPicPr>
          <p:blipFill>
            <a:blip r:embed="rId8"/>
            <a:stretch/>
          </p:blipFill>
          <p:spPr>
            <a:xfrm>
              <a:off x="1043640" y="188640"/>
              <a:ext cx="513000" cy="4366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92" name="Picture 14" descr=""/>
            <p:cNvPicPr/>
            <p:nvPr/>
          </p:nvPicPr>
          <p:blipFill>
            <a:blip r:embed="rId9"/>
            <a:srcRect l="0" t="10003" r="0" b="19990"/>
            <a:stretch/>
          </p:blipFill>
          <p:spPr>
            <a:xfrm>
              <a:off x="179640" y="692640"/>
              <a:ext cx="722520" cy="43056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293" name="Picture 4" descr=""/>
          <p:cNvPicPr/>
          <p:nvPr/>
        </p:nvPicPr>
        <p:blipFill>
          <a:blip r:embed="rId10"/>
          <a:stretch/>
        </p:blipFill>
        <p:spPr>
          <a:xfrm>
            <a:off x="1187640" y="6309360"/>
            <a:ext cx="430560" cy="430560"/>
          </a:xfrm>
          <a:prstGeom prst="rect">
            <a:avLst/>
          </a:prstGeom>
          <a:ln>
            <a:noFill/>
          </a:ln>
        </p:spPr>
      </p:pic>
      <p:pic>
        <p:nvPicPr>
          <p:cNvPr id="294" name="Picture 6" descr=""/>
          <p:cNvPicPr/>
          <p:nvPr/>
        </p:nvPicPr>
        <p:blipFill>
          <a:blip r:embed="rId11"/>
          <a:stretch/>
        </p:blipFill>
        <p:spPr>
          <a:xfrm>
            <a:off x="611640" y="6165360"/>
            <a:ext cx="430560" cy="430560"/>
          </a:xfrm>
          <a:prstGeom prst="rect">
            <a:avLst/>
          </a:prstGeom>
          <a:ln>
            <a:noFill/>
          </a:ln>
        </p:spPr>
      </p:pic>
      <p:pic>
        <p:nvPicPr>
          <p:cNvPr id="295" name="Picture 10" descr=""/>
          <p:cNvPicPr/>
          <p:nvPr/>
        </p:nvPicPr>
        <p:blipFill>
          <a:blip r:embed="rId12"/>
          <a:stretch/>
        </p:blipFill>
        <p:spPr>
          <a:xfrm>
            <a:off x="251640" y="5733360"/>
            <a:ext cx="430560" cy="430560"/>
          </a:xfrm>
          <a:prstGeom prst="rect">
            <a:avLst/>
          </a:prstGeom>
          <a:ln>
            <a:noFill/>
          </a:ln>
        </p:spPr>
      </p:pic>
      <p:pic>
        <p:nvPicPr>
          <p:cNvPr id="296" name="Picture 4" descr=""/>
          <p:cNvPicPr/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84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8172360" y="6093360"/>
            <a:ext cx="430560" cy="430560"/>
          </a:xfrm>
          <a:prstGeom prst="rect">
            <a:avLst/>
          </a:prstGeom>
          <a:ln>
            <a:noFill/>
          </a:ln>
        </p:spPr>
      </p:pic>
      <p:pic>
        <p:nvPicPr>
          <p:cNvPr id="297" name="Picture 12" descr=""/>
          <p:cNvPicPr/>
          <p:nvPr/>
        </p:nvPicPr>
        <p:blipFill>
          <a:blip r:embed="rId15"/>
          <a:stretch/>
        </p:blipFill>
        <p:spPr>
          <a:xfrm>
            <a:off x="7668360" y="6309360"/>
            <a:ext cx="430560" cy="430560"/>
          </a:xfrm>
          <a:prstGeom prst="rect">
            <a:avLst/>
          </a:prstGeom>
          <a:ln>
            <a:noFill/>
          </a:ln>
        </p:spPr>
      </p:pic>
      <p:pic>
        <p:nvPicPr>
          <p:cNvPr id="298" name="Picture 14" descr=""/>
          <p:cNvPicPr/>
          <p:nvPr/>
        </p:nvPicPr>
        <p:blipFill>
          <a:blip r:embed="rId16"/>
          <a:srcRect l="0" t="10012" r="0" b="19965"/>
          <a:stretch/>
        </p:blipFill>
        <p:spPr>
          <a:xfrm>
            <a:off x="8388360" y="5589360"/>
            <a:ext cx="615600" cy="430560"/>
          </a:xfrm>
          <a:prstGeom prst="rect">
            <a:avLst/>
          </a:prstGeom>
          <a:ln>
            <a:noFill/>
          </a:ln>
        </p:spPr>
      </p:pic>
      <p:sp>
        <p:nvSpPr>
          <p:cNvPr id="299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00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>
            <a:alphaModFix amt="50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CustomShape 1"/>
          <p:cNvSpPr/>
          <p:nvPr/>
        </p:nvSpPr>
        <p:spPr>
          <a:xfrm>
            <a:off x="0" y="0"/>
            <a:ext cx="9142560" cy="6856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8" name="CustomShape 2"/>
          <p:cNvSpPr/>
          <p:nvPr/>
        </p:nvSpPr>
        <p:spPr>
          <a:xfrm>
            <a:off x="467640" y="404640"/>
            <a:ext cx="8279640" cy="1222560"/>
          </a:xfrm>
          <a:prstGeom prst="roundRect">
            <a:avLst>
              <a:gd name="adj" fmla="val 16667"/>
            </a:avLst>
          </a:prstGeom>
          <a:solidFill>
            <a:srgbClr val="ffff66">
              <a:alpha val="48000"/>
            </a:srgbClr>
          </a:solidFill>
          <a:ln w="50760">
            <a:solidFill>
              <a:srgbClr val="ffcc6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339" name="Group 3"/>
          <p:cNvGrpSpPr/>
          <p:nvPr/>
        </p:nvGrpSpPr>
        <p:grpSpPr>
          <a:xfrm>
            <a:off x="323640" y="4941000"/>
            <a:ext cx="1510560" cy="1582560"/>
            <a:chOff x="323640" y="4941000"/>
            <a:chExt cx="1510560" cy="1582560"/>
          </a:xfrm>
        </p:grpSpPr>
        <p:pic>
          <p:nvPicPr>
            <p:cNvPr id="340" name="Picture 2" descr=""/>
            <p:cNvPicPr/>
            <p:nvPr/>
          </p:nvPicPr>
          <p:blipFill>
            <a:blip r:embed="rId3"/>
            <a:stretch/>
          </p:blipFill>
          <p:spPr>
            <a:xfrm>
              <a:off x="323640" y="494100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41" name="Picture 4" descr=""/>
            <p:cNvPicPr/>
            <p:nvPr/>
          </p:nvPicPr>
          <p:blipFill>
            <a:blip r:embed="rId4"/>
            <a:stretch/>
          </p:blipFill>
          <p:spPr>
            <a:xfrm>
              <a:off x="909720" y="618084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42" name="Picture 6" descr=""/>
            <p:cNvPicPr/>
            <p:nvPr/>
          </p:nvPicPr>
          <p:blipFill>
            <a:blip r:embed="rId5"/>
            <a:stretch/>
          </p:blipFill>
          <p:spPr>
            <a:xfrm>
              <a:off x="323640" y="537336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43" name="Picture 10" descr=""/>
            <p:cNvPicPr/>
            <p:nvPr/>
          </p:nvPicPr>
          <p:blipFill>
            <a:blip r:embed="rId6"/>
            <a:srcRect l="0" t="0" r="0" b="9991"/>
            <a:stretch/>
          </p:blipFill>
          <p:spPr>
            <a:xfrm>
              <a:off x="323640" y="5698800"/>
              <a:ext cx="40536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44" name="Picture 4" descr=""/>
            <p:cNvPicPr/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84000"/>
                      </a14:imgEffect>
                    </a14:imgLayer>
                  </a14:imgProps>
                </a:ext>
              </a:extLst>
            </a:blip>
            <a:stretch/>
          </p:blipFill>
          <p:spPr>
            <a:xfrm>
              <a:off x="467640" y="6165360"/>
              <a:ext cx="364680" cy="34272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45" name="Picture 14" descr=""/>
            <p:cNvPicPr/>
            <p:nvPr/>
          </p:nvPicPr>
          <p:blipFill>
            <a:blip r:embed="rId9"/>
            <a:srcRect l="0" t="9985" r="0" b="19971"/>
            <a:stretch/>
          </p:blipFill>
          <p:spPr>
            <a:xfrm>
              <a:off x="1312560" y="6180840"/>
              <a:ext cx="521640" cy="34272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46" name="PlaceHolder 4"/>
          <p:cNvSpPr>
            <a:spLocks noGrp="1"/>
          </p:cNvSpPr>
          <p:nvPr>
            <p:ph type="title"/>
          </p:nvPr>
        </p:nvSpPr>
        <p:spPr>
          <a:xfrm>
            <a:off x="457200" y="273240"/>
            <a:ext cx="8228880" cy="1145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4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  <p:sldLayoutId id="2147483748" r:id="rId18"/>
    <p:sldLayoutId id="2147483749" r:id="rId19"/>
    <p:sldLayoutId id="2147483750" r:id="rId20"/>
    <p:sldLayoutId id="2147483751" r:id="rId21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71.jpeg"/><Relationship Id="rId2" Type="http://schemas.openxmlformats.org/officeDocument/2006/relationships/image" Target="../media/image72.jpeg"/><Relationship Id="rId3" Type="http://schemas.openxmlformats.org/officeDocument/2006/relationships/slideLayout" Target="../slideLayouts/slideLayout8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73.jpeg"/><Relationship Id="rId2" Type="http://schemas.openxmlformats.org/officeDocument/2006/relationships/image" Target="../media/image74.jpeg"/><Relationship Id="rId3" Type="http://schemas.openxmlformats.org/officeDocument/2006/relationships/slideLayout" Target="../slideLayouts/slideLayout8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75.jpeg"/><Relationship Id="rId2" Type="http://schemas.openxmlformats.org/officeDocument/2006/relationships/image" Target="../media/image76.jpeg"/><Relationship Id="rId3" Type="http://schemas.openxmlformats.org/officeDocument/2006/relationships/image" Target="../media/image77.jpeg"/><Relationship Id="rId4" Type="http://schemas.openxmlformats.org/officeDocument/2006/relationships/slideLayout" Target="../slideLayouts/slideLayout8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78.jpeg"/><Relationship Id="rId2" Type="http://schemas.openxmlformats.org/officeDocument/2006/relationships/image" Target="../media/image79.jpeg"/><Relationship Id="rId3" Type="http://schemas.openxmlformats.org/officeDocument/2006/relationships/image" Target="../media/image80.jpeg"/><Relationship Id="rId4" Type="http://schemas.openxmlformats.org/officeDocument/2006/relationships/slideLayout" Target="../slideLayouts/slideLayout89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81.jpeg"/><Relationship Id="rId2" Type="http://schemas.openxmlformats.org/officeDocument/2006/relationships/image" Target="../media/image82.jpeg"/><Relationship Id="rId3" Type="http://schemas.openxmlformats.org/officeDocument/2006/relationships/slideLayout" Target="../slideLayouts/slideLayout89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2.jpeg"/><Relationship Id="rId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3.jpeg"/><Relationship Id="rId2" Type="http://schemas.openxmlformats.org/officeDocument/2006/relationships/slideLayout" Target="../slideLayouts/slideLayout4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4.jpeg"/><Relationship Id="rId2" Type="http://schemas.openxmlformats.org/officeDocument/2006/relationships/slideLayout" Target="../slideLayouts/slideLayout6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65.jpeg"/><Relationship Id="rId2" Type="http://schemas.openxmlformats.org/officeDocument/2006/relationships/image" Target="../media/image66.jpeg"/><Relationship Id="rId3" Type="http://schemas.openxmlformats.org/officeDocument/2006/relationships/image" Target="../media/image67.jpeg"/><Relationship Id="rId4" Type="http://schemas.openxmlformats.org/officeDocument/2006/relationships/slideLayout" Target="../slideLayouts/slideLayout7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68.jpeg"/><Relationship Id="rId2" Type="http://schemas.openxmlformats.org/officeDocument/2006/relationships/slideLayout" Target="../slideLayouts/slideLayout8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9.jpeg"/><Relationship Id="rId2" Type="http://schemas.openxmlformats.org/officeDocument/2006/relationships/image" Target="../media/image70.jpeg"/><Relationship Id="rId3" Type="http://schemas.openxmlformats.org/officeDocument/2006/relationships/slideLayout" Target="../slideLayouts/slideLayout8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CustomShape 1"/>
          <p:cNvSpPr/>
          <p:nvPr/>
        </p:nvSpPr>
        <p:spPr>
          <a:xfrm>
            <a:off x="2413440" y="764640"/>
            <a:ext cx="6077160" cy="273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 algn="ctr">
              <a:lnSpc>
                <a:spcPct val="100000"/>
              </a:lnSpc>
            </a:pPr>
            <a:r>
              <a:rPr b="1" i="1" lang="ru-RU" sz="26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«Развивающая предметно-пространственная среда по обучению дошкольников ПДД в подготовительной группе детского сада «Аленка»».</a:t>
            </a:r>
            <a:endParaRPr b="0" lang="ru-RU" sz="2600" spc="-1" strike="noStrike">
              <a:latin typeface="Arial"/>
            </a:endParaRPr>
          </a:p>
        </p:txBody>
      </p:sp>
      <p:sp>
        <p:nvSpPr>
          <p:cNvPr id="385" name="CustomShape 2"/>
          <p:cNvSpPr/>
          <p:nvPr/>
        </p:nvSpPr>
        <p:spPr>
          <a:xfrm>
            <a:off x="2555640" y="4653000"/>
            <a:ext cx="5831280" cy="1510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73000"/>
          </a:bodyPr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b="0" lang="ru-RU" sz="2000" spc="-1" strike="noStrike">
                <a:solidFill>
                  <a:srgbClr val="002060"/>
                </a:solidFill>
                <a:latin typeface="Candara"/>
                <a:ea typeface="DejaVu Sans"/>
              </a:rPr>
              <a:t>Выполнила: Цыплова Ирина Александровна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b="0" lang="ru-RU" sz="2000" spc="-1" strike="noStrike">
                <a:solidFill>
                  <a:srgbClr val="002060"/>
                </a:solidFill>
                <a:latin typeface="Candara"/>
                <a:ea typeface="DejaVu Sans"/>
              </a:rPr>
              <a:t>воспитатель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b="0" lang="ru-RU" sz="2000" spc="-1" strike="noStrike">
                <a:solidFill>
                  <a:srgbClr val="002060"/>
                </a:solidFill>
                <a:latin typeface="Candara"/>
                <a:ea typeface="DejaVu Sans"/>
              </a:rPr>
              <a:t>Структурное подразделение МБДОУ Детского сада комбинированного вида №8 «Ласточка»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b="0" lang="ru-RU" sz="2000" spc="-1" strike="noStrike">
                <a:solidFill>
                  <a:srgbClr val="002060"/>
                </a:solidFill>
                <a:latin typeface="Candara"/>
                <a:ea typeface="DejaVu Sans"/>
              </a:rPr>
              <a:t>«Детский сад- «Алёнка»»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b="0" lang="ru-RU" sz="2000" spc="-1" strike="noStrike">
                <a:solidFill>
                  <a:srgbClr val="002060"/>
                </a:solidFill>
                <a:latin typeface="Candara"/>
                <a:ea typeface="DejaVu Sans"/>
              </a:rPr>
              <a:t>Г. о. Навашинский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</a:pP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9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CustomShape 1"/>
          <p:cNvSpPr/>
          <p:nvPr/>
        </p:nvSpPr>
        <p:spPr>
          <a:xfrm>
            <a:off x="467640" y="476640"/>
            <a:ext cx="8228160" cy="11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7030a0"/>
                </a:solidFill>
                <a:latin typeface="Times New Roman"/>
                <a:ea typeface="DejaVu Sans"/>
              </a:rPr>
              <a:t>Раскраски: дорожные знаки и правила безопасности на дороге.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407" name="Объект 3" descr=""/>
          <p:cNvPicPr/>
          <p:nvPr/>
        </p:nvPicPr>
        <p:blipFill>
          <a:blip r:embed="rId1"/>
          <a:stretch/>
        </p:blipFill>
        <p:spPr>
          <a:xfrm>
            <a:off x="611640" y="2205000"/>
            <a:ext cx="3018960" cy="3809880"/>
          </a:xfrm>
          <a:prstGeom prst="rect">
            <a:avLst/>
          </a:prstGeom>
          <a:ln>
            <a:noFill/>
          </a:ln>
        </p:spPr>
      </p:pic>
      <p:pic>
        <p:nvPicPr>
          <p:cNvPr id="408" name="Рисунок 3" descr=""/>
          <p:cNvPicPr/>
          <p:nvPr/>
        </p:nvPicPr>
        <p:blipFill>
          <a:blip r:embed="rId2"/>
          <a:stretch/>
        </p:blipFill>
        <p:spPr>
          <a:xfrm>
            <a:off x="3996000" y="1700640"/>
            <a:ext cx="4625280" cy="3814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4" dur="indefinite" restart="never" nodeType="tmRoot">
          <p:childTnLst>
            <p:seq>
              <p:cTn id="65" dur="indefinite" nodeType="mainSeq">
                <p:childTnLst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0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1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6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7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CustomShape 1"/>
          <p:cNvSpPr/>
          <p:nvPr/>
        </p:nvSpPr>
        <p:spPr>
          <a:xfrm>
            <a:off x="467640" y="476640"/>
            <a:ext cx="8228160" cy="11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83000"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70c0"/>
                </a:solidFill>
                <a:latin typeface="Times New Roman"/>
                <a:ea typeface="DejaVu Sans"/>
              </a:rPr>
              <a:t>Транспорт различного функционального назначения (грузовые, легковые автомобили, автобусы, пожарная машина, скорая помощь)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410" name="Объект 3" descr=""/>
          <p:cNvPicPr/>
          <p:nvPr/>
        </p:nvPicPr>
        <p:blipFill>
          <a:blip r:embed="rId1"/>
          <a:stretch/>
        </p:blipFill>
        <p:spPr>
          <a:xfrm>
            <a:off x="179640" y="1772640"/>
            <a:ext cx="4750920" cy="3310920"/>
          </a:xfrm>
          <a:prstGeom prst="rect">
            <a:avLst/>
          </a:prstGeom>
          <a:ln>
            <a:noFill/>
          </a:ln>
        </p:spPr>
      </p:pic>
      <p:pic>
        <p:nvPicPr>
          <p:cNvPr id="411" name="Рисунок 3" descr=""/>
          <p:cNvPicPr/>
          <p:nvPr/>
        </p:nvPicPr>
        <p:blipFill>
          <a:blip r:embed="rId2"/>
          <a:stretch/>
        </p:blipFill>
        <p:spPr>
          <a:xfrm>
            <a:off x="5004000" y="3069000"/>
            <a:ext cx="4138560" cy="3454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8" dur="indefinite" restart="never" nodeType="tmRoot">
          <p:childTnLst>
            <p:seq>
              <p:cTn id="79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CustomShape 1"/>
          <p:cNvSpPr/>
          <p:nvPr/>
        </p:nvSpPr>
        <p:spPr>
          <a:xfrm>
            <a:off x="467640" y="476640"/>
            <a:ext cx="8228160" cy="11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70c0"/>
                </a:solidFill>
                <a:latin typeface="Times New Roman"/>
                <a:ea typeface="DejaVu Sans"/>
              </a:rPr>
              <a:t>В приёмной подготовительной группы оформлен информативный уголок  «Уголок безопасности» для родителей.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413" name="Рисунок 2" descr=""/>
          <p:cNvPicPr/>
          <p:nvPr/>
        </p:nvPicPr>
        <p:blipFill>
          <a:blip r:embed="rId1"/>
          <a:stretch/>
        </p:blipFill>
        <p:spPr>
          <a:xfrm>
            <a:off x="251640" y="1379160"/>
            <a:ext cx="3038760" cy="3508200"/>
          </a:xfrm>
          <a:prstGeom prst="rect">
            <a:avLst/>
          </a:prstGeom>
          <a:ln>
            <a:noFill/>
          </a:ln>
        </p:spPr>
      </p:pic>
      <p:pic>
        <p:nvPicPr>
          <p:cNvPr id="414" name="Объект 3" descr=""/>
          <p:cNvPicPr/>
          <p:nvPr/>
        </p:nvPicPr>
        <p:blipFill>
          <a:blip r:embed="rId2"/>
          <a:stretch/>
        </p:blipFill>
        <p:spPr>
          <a:xfrm>
            <a:off x="2699640" y="2421000"/>
            <a:ext cx="2878920" cy="3809880"/>
          </a:xfrm>
          <a:prstGeom prst="rect">
            <a:avLst/>
          </a:prstGeom>
          <a:ln>
            <a:noFill/>
          </a:ln>
        </p:spPr>
      </p:pic>
      <p:pic>
        <p:nvPicPr>
          <p:cNvPr id="415" name="Рисунок 4" descr=""/>
          <p:cNvPicPr/>
          <p:nvPr/>
        </p:nvPicPr>
        <p:blipFill>
          <a:blip r:embed="rId3"/>
          <a:stretch/>
        </p:blipFill>
        <p:spPr>
          <a:xfrm>
            <a:off x="4965480" y="3501000"/>
            <a:ext cx="4177080" cy="3196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0" dur="indefinite" restart="never" nodeType="tmRoot">
          <p:childTnLst>
            <p:seq>
              <p:cTn id="81" dur="indefinite" nodeType="mainSeq">
                <p:childTnLst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nodeType="click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6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7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88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3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4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95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nodeType="click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0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1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02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nodeType="after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6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7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CustomShape 1"/>
          <p:cNvSpPr/>
          <p:nvPr/>
        </p:nvSpPr>
        <p:spPr>
          <a:xfrm>
            <a:off x="467640" y="476640"/>
            <a:ext cx="8228160" cy="11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0070c0"/>
                </a:solidFill>
                <a:latin typeface="Times New Roman"/>
                <a:ea typeface="DejaVu Sans"/>
              </a:rPr>
              <a:t>Для систематизации знаний о правилах дорожного движения демонстрируются обучающие мультфильмы</a:t>
            </a:r>
            <a:endParaRPr b="0" lang="ru-RU" sz="2600" spc="-1" strike="noStrike">
              <a:latin typeface="Arial"/>
            </a:endParaRPr>
          </a:p>
        </p:txBody>
      </p:sp>
      <p:pic>
        <p:nvPicPr>
          <p:cNvPr id="417" name="" descr=""/>
          <p:cNvPicPr/>
          <p:nvPr/>
        </p:nvPicPr>
        <p:blipFill>
          <a:blip r:embed="rId1"/>
          <a:stretch/>
        </p:blipFill>
        <p:spPr>
          <a:xfrm>
            <a:off x="2376000" y="4032000"/>
            <a:ext cx="3506040" cy="2663640"/>
          </a:xfrm>
          <a:prstGeom prst="rect">
            <a:avLst/>
          </a:prstGeom>
          <a:ln>
            <a:noFill/>
          </a:ln>
        </p:spPr>
      </p:pic>
      <p:pic>
        <p:nvPicPr>
          <p:cNvPr id="418" name="" descr=""/>
          <p:cNvPicPr/>
          <p:nvPr/>
        </p:nvPicPr>
        <p:blipFill>
          <a:blip r:embed="rId2"/>
          <a:stretch/>
        </p:blipFill>
        <p:spPr>
          <a:xfrm>
            <a:off x="5906880" y="1944000"/>
            <a:ext cx="2876760" cy="4114080"/>
          </a:xfrm>
          <a:prstGeom prst="rect">
            <a:avLst/>
          </a:prstGeom>
          <a:ln>
            <a:noFill/>
          </a:ln>
        </p:spPr>
      </p:pic>
      <p:pic>
        <p:nvPicPr>
          <p:cNvPr id="419" name="" descr=""/>
          <p:cNvPicPr/>
          <p:nvPr/>
        </p:nvPicPr>
        <p:blipFill>
          <a:blip r:embed="rId3"/>
          <a:stretch/>
        </p:blipFill>
        <p:spPr>
          <a:xfrm>
            <a:off x="432000" y="1618560"/>
            <a:ext cx="3671640" cy="2825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8" dur="indefinite" restart="never" nodeType="tmRoot">
          <p:childTnLst>
            <p:seq>
              <p:cTn id="109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CustomShape 1"/>
          <p:cNvSpPr/>
          <p:nvPr/>
        </p:nvSpPr>
        <p:spPr>
          <a:xfrm>
            <a:off x="467640" y="476640"/>
            <a:ext cx="8228160" cy="11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70c0"/>
                </a:solidFill>
                <a:latin typeface="Times New Roman"/>
                <a:ea typeface="DejaVu Sans"/>
              </a:rPr>
              <a:t>Теоретические знания детей подкрепляются продуктивной деятельностью ( рисованием, аппликацией, конструированием, лепкой)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421" name="" descr=""/>
          <p:cNvPicPr/>
          <p:nvPr/>
        </p:nvPicPr>
        <p:blipFill>
          <a:blip r:embed="rId1"/>
          <a:stretch/>
        </p:blipFill>
        <p:spPr>
          <a:xfrm>
            <a:off x="864000" y="2232000"/>
            <a:ext cx="4037400" cy="3714840"/>
          </a:xfrm>
          <a:prstGeom prst="rect">
            <a:avLst/>
          </a:prstGeom>
          <a:ln>
            <a:noFill/>
          </a:ln>
        </p:spPr>
      </p:pic>
      <p:pic>
        <p:nvPicPr>
          <p:cNvPr id="422" name="" descr=""/>
          <p:cNvPicPr/>
          <p:nvPr/>
        </p:nvPicPr>
        <p:blipFill>
          <a:blip r:embed="rId2"/>
          <a:stretch/>
        </p:blipFill>
        <p:spPr>
          <a:xfrm>
            <a:off x="4901760" y="1756800"/>
            <a:ext cx="4025880" cy="4938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0" dur="indefinite" restart="never" nodeType="tmRoot">
          <p:childTnLst>
            <p:seq>
              <p:cTn id="111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CustomShape 1"/>
          <p:cNvSpPr/>
          <p:nvPr/>
        </p:nvSpPr>
        <p:spPr>
          <a:xfrm>
            <a:off x="683640" y="2565000"/>
            <a:ext cx="8207640" cy="943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5600" spc="-1" strike="noStrike">
                <a:solidFill>
                  <a:srgbClr val="0070c0"/>
                </a:solidFill>
                <a:latin typeface="Calibri"/>
                <a:ea typeface="DejaVu Sans"/>
              </a:rPr>
              <a:t>Спасибо за внимание!</a:t>
            </a:r>
            <a:endParaRPr b="0" lang="ru-RU" sz="5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2" dur="indefinite" restart="never" nodeType="tmRoot">
          <p:childTnLst>
            <p:seq>
              <p:cTn id="113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CustomShape 1"/>
          <p:cNvSpPr/>
          <p:nvPr/>
        </p:nvSpPr>
        <p:spPr>
          <a:xfrm>
            <a:off x="1475640" y="260640"/>
            <a:ext cx="7127280" cy="1150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i="1" lang="ru-RU" sz="4400" spc="-1" strike="noStrike">
                <a:solidFill>
                  <a:srgbClr val="0070c0"/>
                </a:solidFill>
                <a:latin typeface="Times New Roman"/>
                <a:ea typeface="DejaVu Sans"/>
              </a:rPr>
              <a:t>Актуальность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87" name="CustomShape 2"/>
          <p:cNvSpPr/>
          <p:nvPr/>
        </p:nvSpPr>
        <p:spPr>
          <a:xfrm>
            <a:off x="1475640" y="1700640"/>
            <a:ext cx="7127280" cy="48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  <a:spcBef>
                <a:spcPts val="400"/>
              </a:spcBef>
            </a:pPr>
            <a:r>
              <a:rPr b="0" lang="ru-RU" sz="2000" spc="-1" strike="noStrike">
                <a:solidFill>
                  <a:srgbClr val="111111"/>
                </a:solidFill>
                <a:latin typeface="Times New Roman"/>
                <a:ea typeface="DejaVu Sans"/>
              </a:rPr>
              <a:t>С каждым годом в нашей стране растет число дорожно-транспортных происшествий. Все чаще и чаще их жертвами становятся дети.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</a:pPr>
            <a:r>
              <a:rPr b="0" lang="ru-RU" sz="2000" spc="-1" strike="noStrike">
                <a:solidFill>
                  <a:srgbClr val="111111"/>
                </a:solidFill>
                <a:latin typeface="Times New Roman"/>
                <a:ea typeface="DejaVu Sans"/>
              </a:rPr>
              <a:t>   </a:t>
            </a:r>
            <a:r>
              <a:rPr b="0" lang="ru-RU" sz="2000" spc="-1" strike="noStrike">
                <a:solidFill>
                  <a:srgbClr val="111111"/>
                </a:solidFill>
                <a:latin typeface="Times New Roman"/>
                <a:ea typeface="DejaVu Sans"/>
              </a:rPr>
              <a:t>Безопасность жизнедеятельности детей представляет собой серьезную проблему современности. Зачастую виновниками ДТП являются сами дети, которые играют вблизи дорог, переходят улицу в неположенных местах, неправильно входят в транспортные средства и выходят из них.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</a:pPr>
            <a:r>
              <a:rPr b="0" lang="ru-RU" sz="2000" spc="-1" strike="noStrike">
                <a:solidFill>
                  <a:srgbClr val="111111"/>
                </a:solidFill>
                <a:latin typeface="Times New Roman"/>
                <a:ea typeface="DejaVu Sans"/>
              </a:rPr>
              <a:t>   </a:t>
            </a:r>
            <a:r>
              <a:rPr b="0" lang="ru-RU" sz="2000" spc="-1" strike="noStrike">
                <a:solidFill>
                  <a:srgbClr val="111111"/>
                </a:solidFill>
                <a:latin typeface="Times New Roman"/>
                <a:ea typeface="DejaVu Sans"/>
              </a:rPr>
              <a:t>Поэтому, необходимо знакомить ребёнка с правилами дорожного движения, уже с того времени, как он только начинает ходить; готовить к встрече с возможными трудностями, формировать представление о наиболее опасных ситуациях, о необходимости соблюдения мер предосторожности, а так же прививать навыки безопасного поведения на улице и не только на улице.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</a:pP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" dur="indefinite" restart="never" nodeType="tmRoot">
          <p:childTnLst>
            <p:seq>
              <p:cTn id="11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CustomShape 1"/>
          <p:cNvSpPr/>
          <p:nvPr/>
        </p:nvSpPr>
        <p:spPr>
          <a:xfrm>
            <a:off x="1475640" y="260640"/>
            <a:ext cx="7055280" cy="1155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70c0"/>
                </a:solidFill>
                <a:latin typeface="Times New Roman"/>
                <a:ea typeface="DejaVu Sans"/>
              </a:rPr>
              <a:t>Для организации работы по обучению детей правилам дорожного движения в подготовительной группе создана предметно-пространственная развивающая среда, в соответствии с ФГОС ДО.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389" name="CustomShape 2"/>
          <p:cNvSpPr/>
          <p:nvPr/>
        </p:nvSpPr>
        <p:spPr>
          <a:xfrm>
            <a:off x="1475640" y="1556640"/>
            <a:ext cx="7055280" cy="5111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90" name="Объект 19" descr=""/>
          <p:cNvPicPr/>
          <p:nvPr/>
        </p:nvPicPr>
        <p:blipFill>
          <a:blip r:embed="rId1"/>
          <a:stretch/>
        </p:blipFill>
        <p:spPr>
          <a:xfrm>
            <a:off x="1691640" y="1772640"/>
            <a:ext cx="6623280" cy="4750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" dur="indefinite" restart="never" nodeType="tmRoot">
          <p:childTnLst>
            <p:seq>
              <p:cTn id="13" dur="indefinite" nodeType="mainSeq">
                <p:childTnLst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CustomShape 1"/>
          <p:cNvSpPr/>
          <p:nvPr/>
        </p:nvSpPr>
        <p:spPr>
          <a:xfrm>
            <a:off x="1475640" y="260640"/>
            <a:ext cx="7127280" cy="1155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c00000"/>
                </a:solidFill>
                <a:latin typeface="Times New Roman"/>
                <a:ea typeface="DejaVu Sans"/>
              </a:rPr>
              <a:t>Предметно-развивающая среда в группе по ознакомлению детей с правилами дорожного движения.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392" name="CustomShape 2"/>
          <p:cNvSpPr/>
          <p:nvPr/>
        </p:nvSpPr>
        <p:spPr>
          <a:xfrm>
            <a:off x="1464120" y="1628640"/>
            <a:ext cx="7199280" cy="4779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91000"/>
          </a:bodyPr>
          <a:p>
            <a:pPr marL="274320" indent="-272880">
              <a:lnSpc>
                <a:spcPct val="100000"/>
              </a:lnSpc>
              <a:spcBef>
                <a:spcPts val="439"/>
              </a:spcBef>
              <a:buClr>
                <a:srgbClr val="31b6fd"/>
              </a:buClr>
              <a:buFont typeface="Symbol"/>
              <a:buChar char=""/>
            </a:pPr>
            <a:r>
              <a:rPr b="1" lang="ru-RU" sz="2200" spc="-1" strike="noStrike">
                <a:solidFill>
                  <a:srgbClr val="c00000"/>
                </a:solidFill>
                <a:latin typeface="Candara"/>
                <a:ea typeface="DejaVu Sans"/>
              </a:rPr>
              <a:t>Насыщенность среды </a:t>
            </a:r>
            <a:r>
              <a:rPr b="0" lang="ru-RU" sz="2200" spc="-1" strike="noStrike">
                <a:solidFill>
                  <a:srgbClr val="073e87"/>
                </a:solidFill>
                <a:latin typeface="Candara"/>
                <a:ea typeface="DejaVu Sans"/>
              </a:rPr>
              <a:t>– представлена в виде дидактических, сюжетно-ролевых игр, пособий.</a:t>
            </a:r>
            <a:endParaRPr b="0" lang="ru-RU" sz="2200" spc="-1" strike="noStrike">
              <a:latin typeface="Arial"/>
            </a:endParaRPr>
          </a:p>
          <a:p>
            <a:pPr marL="274320" indent="-272880">
              <a:lnSpc>
                <a:spcPct val="100000"/>
              </a:lnSpc>
              <a:spcBef>
                <a:spcPts val="439"/>
              </a:spcBef>
              <a:buClr>
                <a:srgbClr val="31b6fd"/>
              </a:buClr>
              <a:buFont typeface="Symbol"/>
              <a:buChar char=""/>
            </a:pPr>
            <a:r>
              <a:rPr b="1" lang="ru-RU" sz="2200" spc="-1" strike="noStrike">
                <a:solidFill>
                  <a:srgbClr val="c00000"/>
                </a:solidFill>
                <a:latin typeface="Candara"/>
                <a:ea typeface="DejaVu Sans"/>
              </a:rPr>
              <a:t>Полифункциональность</a:t>
            </a:r>
            <a:r>
              <a:rPr b="0" lang="ru-RU" sz="2200" spc="-1" strike="noStrike">
                <a:solidFill>
                  <a:srgbClr val="073e87"/>
                </a:solidFill>
                <a:latin typeface="Candara"/>
                <a:ea typeface="DejaVu Sans"/>
              </a:rPr>
              <a:t> – различные пособия, использование которых позволяет закреплять знания о видах транспорта, частях дороги, видах пешеходных переходов, развитие сенсорных эталонов ( цвет, форма, величина, представление о пространственных изменениях).</a:t>
            </a:r>
            <a:endParaRPr b="0" lang="ru-RU" sz="2200" spc="-1" strike="noStrike">
              <a:latin typeface="Arial"/>
            </a:endParaRPr>
          </a:p>
          <a:p>
            <a:pPr marL="274320" indent="-272880">
              <a:lnSpc>
                <a:spcPct val="100000"/>
              </a:lnSpc>
              <a:spcBef>
                <a:spcPts val="439"/>
              </a:spcBef>
              <a:buClr>
                <a:srgbClr val="31b6fd"/>
              </a:buClr>
              <a:buFont typeface="Symbol"/>
              <a:buChar char=""/>
            </a:pPr>
            <a:r>
              <a:rPr b="1" lang="ru-RU" sz="2200" spc="-1" strike="noStrike">
                <a:solidFill>
                  <a:srgbClr val="c00000"/>
                </a:solidFill>
                <a:latin typeface="Candara"/>
                <a:ea typeface="DejaVu Sans"/>
              </a:rPr>
              <a:t>Вариативность</a:t>
            </a:r>
            <a:r>
              <a:rPr b="0" lang="ru-RU" sz="2200" spc="-1" strike="noStrike">
                <a:solidFill>
                  <a:srgbClr val="073e87"/>
                </a:solidFill>
                <a:latin typeface="Candara"/>
                <a:ea typeface="DejaVu Sans"/>
              </a:rPr>
              <a:t> – разнообразие, периодическая сменяемость игрового материала, способствующая закреплению правил поведения на дороге в разное время года.</a:t>
            </a:r>
            <a:endParaRPr b="0" lang="ru-RU" sz="2200" spc="-1" strike="noStrike">
              <a:latin typeface="Arial"/>
            </a:endParaRPr>
          </a:p>
          <a:p>
            <a:pPr marL="274320" indent="-272880">
              <a:lnSpc>
                <a:spcPct val="100000"/>
              </a:lnSpc>
              <a:spcBef>
                <a:spcPts val="439"/>
              </a:spcBef>
              <a:buClr>
                <a:srgbClr val="31b6fd"/>
              </a:buClr>
              <a:buFont typeface="Symbol"/>
              <a:buChar char=""/>
            </a:pPr>
            <a:r>
              <a:rPr b="1" lang="ru-RU" sz="2200" spc="-1" strike="noStrike">
                <a:solidFill>
                  <a:srgbClr val="c00000"/>
                </a:solidFill>
                <a:latin typeface="Candara"/>
                <a:ea typeface="DejaVu Sans"/>
              </a:rPr>
              <a:t>Доступность</a:t>
            </a:r>
            <a:r>
              <a:rPr b="0" lang="ru-RU" sz="2200" spc="-1" strike="noStrike">
                <a:solidFill>
                  <a:srgbClr val="073e87"/>
                </a:solidFill>
                <a:latin typeface="Candara"/>
                <a:ea typeface="DejaVu Sans"/>
              </a:rPr>
              <a:t> – свободный доступ к игровым пособиям.</a:t>
            </a:r>
            <a:endParaRPr b="0" lang="ru-RU" sz="2200" spc="-1" strike="noStrike">
              <a:latin typeface="Arial"/>
            </a:endParaRPr>
          </a:p>
          <a:p>
            <a:pPr marL="274320" indent="-272880">
              <a:lnSpc>
                <a:spcPct val="100000"/>
              </a:lnSpc>
              <a:spcBef>
                <a:spcPts val="439"/>
              </a:spcBef>
              <a:buClr>
                <a:srgbClr val="31b6fd"/>
              </a:buClr>
              <a:buFont typeface="Symbol"/>
              <a:buChar char=""/>
            </a:pPr>
            <a:r>
              <a:rPr b="1" lang="ru-RU" sz="2200" spc="-1" strike="noStrike">
                <a:solidFill>
                  <a:srgbClr val="c00000"/>
                </a:solidFill>
                <a:latin typeface="Candara"/>
                <a:ea typeface="DejaVu Sans"/>
              </a:rPr>
              <a:t>Безопасность</a:t>
            </a:r>
            <a:r>
              <a:rPr b="0" lang="ru-RU" sz="2200" spc="-1" strike="noStrike">
                <a:solidFill>
                  <a:srgbClr val="073e87"/>
                </a:solidFill>
                <a:latin typeface="Candara"/>
                <a:ea typeface="DejaVu Sans"/>
              </a:rPr>
              <a:t> – соответствие требованиям по обеспечению надежности и безопасности их использования.</a:t>
            </a:r>
            <a:endParaRPr b="0" lang="ru-RU" sz="2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ru-RU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" dur="indefinite" restart="never" nodeType="tmRoot">
          <p:childTnLst>
            <p:seq>
              <p:cTn id="2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CustomShape 1"/>
          <p:cNvSpPr/>
          <p:nvPr/>
        </p:nvSpPr>
        <p:spPr>
          <a:xfrm>
            <a:off x="611640" y="332640"/>
            <a:ext cx="7991280" cy="108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73000"/>
          </a:bodyPr>
          <a:p>
            <a:pPr algn="ctr">
              <a:lnSpc>
                <a:spcPct val="100000"/>
              </a:lnSpc>
            </a:pPr>
            <a:r>
              <a:rPr b="1" lang="ru-RU" sz="4300" spc="-1" strike="noStrike">
                <a:solidFill>
                  <a:srgbClr val="7030a0"/>
                </a:solidFill>
                <a:latin typeface="Times New Roman"/>
                <a:ea typeface="DejaVu Sans"/>
              </a:rPr>
              <a:t>Картотека дидактических игр по ПДД</a:t>
            </a:r>
            <a:endParaRPr b="0" lang="ru-RU" sz="4300" spc="-1" strike="noStrike">
              <a:latin typeface="Arial"/>
            </a:endParaRPr>
          </a:p>
        </p:txBody>
      </p:sp>
      <p:sp>
        <p:nvSpPr>
          <p:cNvPr id="394" name="CustomShape 2"/>
          <p:cNvSpPr/>
          <p:nvPr/>
        </p:nvSpPr>
        <p:spPr>
          <a:xfrm>
            <a:off x="683640" y="1772640"/>
            <a:ext cx="7847280" cy="475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95" name="Объект 3" descr=""/>
          <p:cNvPicPr/>
          <p:nvPr/>
        </p:nvPicPr>
        <p:blipFill>
          <a:blip r:embed="rId1"/>
          <a:stretch/>
        </p:blipFill>
        <p:spPr>
          <a:xfrm>
            <a:off x="1187640" y="1917000"/>
            <a:ext cx="6839280" cy="4462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" dur="indefinite" restart="never" nodeType="tmRoot">
          <p:childTnLst>
            <p:seq>
              <p:cTn id="2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CustomShape 1"/>
          <p:cNvSpPr/>
          <p:nvPr/>
        </p:nvSpPr>
        <p:spPr>
          <a:xfrm>
            <a:off x="611640" y="404640"/>
            <a:ext cx="3742920" cy="563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274320" indent="-272880">
              <a:lnSpc>
                <a:spcPct val="100000"/>
              </a:lnSpc>
              <a:spcBef>
                <a:spcPts val="519"/>
              </a:spcBef>
              <a:buClr>
                <a:srgbClr val="31b6fd"/>
              </a:buClr>
              <a:buFont typeface="Symbol"/>
              <a:buChar char=""/>
            </a:pPr>
            <a:r>
              <a:rPr b="1" lang="ru-RU" sz="2600" spc="-1" strike="noStrike">
                <a:solidFill>
                  <a:srgbClr val="7030a0"/>
                </a:solidFill>
                <a:latin typeface="Times New Roman"/>
                <a:ea typeface="DejaVu Sans"/>
              </a:rPr>
              <a:t>Настольные игры по ПДД </a:t>
            </a:r>
            <a:r>
              <a:rPr b="0" lang="ru-RU" sz="2600" spc="-1" strike="noStrike">
                <a:solidFill>
                  <a:srgbClr val="073e87"/>
                </a:solidFill>
                <a:latin typeface="Times New Roman"/>
                <a:ea typeface="DejaVu Sans"/>
              </a:rPr>
              <a:t>: «Знаки на дорогах», «Азбука пешехода», «Лото. Дорожные знаки», « Правила дорожного движения», « Домино. Дорожные знаки»,  «Викторина по правилам дорожного движения», «Дорожные знаки», «Дорога в школу», «Пазлы» и др…</a:t>
            </a:r>
            <a:endParaRPr b="0" lang="ru-RU" sz="2600" spc="-1" strike="noStrike">
              <a:latin typeface="Arial"/>
            </a:endParaRPr>
          </a:p>
        </p:txBody>
      </p:sp>
      <p:pic>
        <p:nvPicPr>
          <p:cNvPr id="397" name="Рисунок 2" descr=""/>
          <p:cNvPicPr/>
          <p:nvPr/>
        </p:nvPicPr>
        <p:blipFill>
          <a:blip r:embed="rId1"/>
          <a:stretch/>
        </p:blipFill>
        <p:spPr>
          <a:xfrm>
            <a:off x="4572000" y="1268640"/>
            <a:ext cx="3958920" cy="4462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" dur="indefinite" restart="never" nodeType="tmRoot">
          <p:childTnLst>
            <p:seq>
              <p:cTn id="2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Объект 3" descr=""/>
          <p:cNvPicPr/>
          <p:nvPr/>
        </p:nvPicPr>
        <p:blipFill>
          <a:blip r:embed="rId1"/>
          <a:stretch/>
        </p:blipFill>
        <p:spPr>
          <a:xfrm>
            <a:off x="53280" y="476640"/>
            <a:ext cx="2586960" cy="3449880"/>
          </a:xfrm>
          <a:prstGeom prst="rect">
            <a:avLst/>
          </a:prstGeom>
          <a:ln>
            <a:noFill/>
          </a:ln>
        </p:spPr>
      </p:pic>
      <p:pic>
        <p:nvPicPr>
          <p:cNvPr id="399" name="Рисунок 2" descr=""/>
          <p:cNvPicPr/>
          <p:nvPr/>
        </p:nvPicPr>
        <p:blipFill>
          <a:blip r:embed="rId2"/>
          <a:stretch/>
        </p:blipFill>
        <p:spPr>
          <a:xfrm>
            <a:off x="2627640" y="1772640"/>
            <a:ext cx="3326040" cy="3936600"/>
          </a:xfrm>
          <a:prstGeom prst="rect">
            <a:avLst/>
          </a:prstGeom>
          <a:ln>
            <a:noFill/>
          </a:ln>
        </p:spPr>
      </p:pic>
      <p:pic>
        <p:nvPicPr>
          <p:cNvPr id="400" name="Рисунок 3" descr=""/>
          <p:cNvPicPr/>
          <p:nvPr/>
        </p:nvPicPr>
        <p:blipFill>
          <a:blip r:embed="rId3"/>
          <a:stretch/>
        </p:blipFill>
        <p:spPr>
          <a:xfrm>
            <a:off x="5817240" y="2493000"/>
            <a:ext cx="3311640" cy="42084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" dur="indefinite" restart="never" nodeType="tmRoot">
          <p:childTnLst>
            <p:seq>
              <p:cTn id="28" dur="indefinite" nodeType="mainSeq">
                <p:childTnLst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" dur="10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" dur="1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1" dur="1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8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CustomShape 1"/>
          <p:cNvSpPr/>
          <p:nvPr/>
        </p:nvSpPr>
        <p:spPr>
          <a:xfrm>
            <a:off x="467640" y="476640"/>
            <a:ext cx="8228160" cy="11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200" spc="-1" strike="noStrike">
                <a:solidFill>
                  <a:srgbClr val="0070c0"/>
                </a:solidFill>
                <a:latin typeface="Times New Roman"/>
                <a:ea typeface="DejaVu Sans"/>
              </a:rPr>
              <a:t>Большое внимание уделяется игровой деятельности, которая помимо дидактических настольных игр включает в себя строительные, сюжетно-ролевые игры и фантазии.</a:t>
            </a:r>
            <a:endParaRPr b="0" lang="ru-RU" sz="2200" spc="-1" strike="noStrike">
              <a:latin typeface="Arial"/>
            </a:endParaRPr>
          </a:p>
        </p:txBody>
      </p:sp>
      <p:pic>
        <p:nvPicPr>
          <p:cNvPr id="402" name="Объект 3" descr=""/>
          <p:cNvPicPr/>
          <p:nvPr/>
        </p:nvPicPr>
        <p:blipFill>
          <a:blip r:embed="rId1"/>
          <a:stretch/>
        </p:blipFill>
        <p:spPr>
          <a:xfrm>
            <a:off x="1475640" y="1917000"/>
            <a:ext cx="6479280" cy="4673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0" dur="indefinite" restart="never" nodeType="tmRoot">
          <p:childTnLst>
            <p:seq>
              <p:cTn id="51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CustomShape 1"/>
          <p:cNvSpPr/>
          <p:nvPr/>
        </p:nvSpPr>
        <p:spPr>
          <a:xfrm>
            <a:off x="467640" y="476640"/>
            <a:ext cx="8228160" cy="114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31f43"/>
                </a:solidFill>
                <a:latin typeface="Times New Roman"/>
                <a:ea typeface="DejaVu Sans"/>
              </a:rPr>
              <a:t>Методическая и художественная литература для детей на тему : « Правила дорожного движения»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404" name="Объект 3" descr=""/>
          <p:cNvPicPr/>
          <p:nvPr/>
        </p:nvPicPr>
        <p:blipFill>
          <a:blip r:embed="rId1"/>
          <a:stretch/>
        </p:blipFill>
        <p:spPr>
          <a:xfrm>
            <a:off x="107640" y="1628640"/>
            <a:ext cx="4174920" cy="4136040"/>
          </a:xfrm>
          <a:prstGeom prst="rect">
            <a:avLst/>
          </a:prstGeom>
          <a:ln>
            <a:noFill/>
          </a:ln>
        </p:spPr>
      </p:pic>
      <p:pic>
        <p:nvPicPr>
          <p:cNvPr id="405" name="Рисунок 3" descr=""/>
          <p:cNvPicPr/>
          <p:nvPr/>
        </p:nvPicPr>
        <p:blipFill>
          <a:blip r:embed="rId2"/>
          <a:stretch/>
        </p:blipFill>
        <p:spPr>
          <a:xfrm>
            <a:off x="4428000" y="2565000"/>
            <a:ext cx="4498560" cy="37551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2" dur="indefinite" restart="never" nodeType="tmRoot">
          <p:childTnLst>
            <p:seq>
              <p:cTn id="53" dur="indefinite" nodeType="mainSeq">
                <p:childTnLst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58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63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</TotalTime>
  <Application>LibreOffice/6.1.4.2$Windows_X86_64 LibreOffice_project/9d0f32d1f0b509096fd65e0d4bec26ddd1938fd3</Application>
  <Words>439</Words>
  <Paragraphs>27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2017-11-06T09:36:21Z</dcterms:created>
  <dc:creator>Павел Погодаев</dc:creator>
  <dc:description/>
  <dc:language>ru-RU</dc:language>
  <cp:lastModifiedBy/>
  <dcterms:modified xsi:type="dcterms:W3CDTF">2019-09-22T13:53:32Z</dcterms:modified>
  <cp:revision>36</cp:revision>
  <dc:subject/>
  <dc:title>Шаблон для создания презентации  «Правила дорожного движения»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15</vt:i4>
  </property>
</Properties>
</file>